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6" r:id="rId2"/>
    <p:sldId id="268" r:id="rId3"/>
    <p:sldId id="270" r:id="rId4"/>
    <p:sldId id="294" r:id="rId5"/>
    <p:sldId id="297" r:id="rId6"/>
    <p:sldId id="295" r:id="rId7"/>
    <p:sldId id="296" r:id="rId8"/>
    <p:sldId id="275" r:id="rId9"/>
    <p:sldId id="298" r:id="rId10"/>
    <p:sldId id="272" r:id="rId11"/>
    <p:sldId id="299" r:id="rId12"/>
    <p:sldId id="300" r:id="rId13"/>
    <p:sldId id="301" r:id="rId14"/>
    <p:sldId id="302" r:id="rId15"/>
    <p:sldId id="304" r:id="rId16"/>
  </p:sldIdLst>
  <p:sldSz cx="9144000" cy="6858000" type="screen4x3"/>
  <p:notesSz cx="6858000" cy="9144000"/>
  <p:defaultTextStyle>
    <a:lvl1pPr marL="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3006E"/>
    <a:srgbClr val="0F0C37"/>
    <a:srgbClr val="14007E"/>
    <a:srgbClr val="120393"/>
    <a:srgbClr val="22A0EB"/>
    <a:srgbClr val="C0151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97" autoAdjust="0"/>
    <p:restoredTop sz="94660" autoAdjust="0"/>
  </p:normalViewPr>
  <p:slideViewPr>
    <p:cSldViewPr>
      <p:cViewPr>
        <p:scale>
          <a:sx n="85" d="100"/>
          <a:sy n="85" d="100"/>
        </p:scale>
        <p:origin x="-856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  <a:extLst/>
          </a:lstStyle>
          <a:p>
            <a:endParaRPr lang="es-E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  <a:extLst/>
          </a:lstStyle>
          <a:p>
            <a:fld id="{6E7D018D-748F-47BF-843A-40349A141CAC}" type="datetimeFigureOut">
              <a:rPr lang="es-ES" smtClean="0"/>
              <a:pPr/>
              <a:t>10/1/14</a:t>
            </a:fld>
            <a:endParaRPr lang="es-E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  <a:extLst/>
          </a:lstStyle>
          <a:p>
            <a:endParaRPr lang="es-E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  <a:extLst/>
          </a:lstStyle>
          <a:p>
            <a:fld id="{04AC5213-BACC-41AB-9B61-B40CF6C5296E}" type="slidenum">
              <a:rPr lang="es-ES" smtClean="0"/>
              <a:pPr/>
              <a:t>‹Nr.›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033361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es-ES" sz="1200"/>
            </a:lvl1pPr>
            <a:extLst/>
          </a:lstStyle>
          <a:p>
            <a:fld id="{23E9B8FB-2ABD-42C9-A6DA-A6789EAF441D}" type="datetimeFigureOut">
              <a:rPr lang="es-ES"/>
              <a:pPr/>
              <a:t>10/1/14</a:t>
            </a:fld>
            <a:endParaRPr lang="es-E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es-E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es-ES" sz="1200"/>
            </a:lvl1pPr>
            <a:extLst/>
          </a:lstStyle>
          <a:p>
            <a:endParaRPr lang="es-E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es-ES" sz="1200"/>
            </a:lvl1pPr>
            <a:extLst/>
          </a:lstStyle>
          <a:p>
            <a:fld id="{BE2A7042-DEED-4AA1-9E89-4A16B2572577}" type="slidenum">
              <a:rPr/>
              <a:pPr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8799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es-ES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aseline="0" dirty="0" smtClean="0"/>
              <a:t>HEART – LP   </a:t>
            </a:r>
          </a:p>
          <a:p>
            <a:r>
              <a:rPr lang="es-ES" dirty="0" smtClean="0"/>
              <a:t>8 SUBJECT GROUPS </a:t>
            </a:r>
            <a:endParaRPr lang="es-ES" dirty="0"/>
          </a:p>
          <a:p>
            <a:r>
              <a:rPr lang="es-ES" dirty="0" err="1" smtClean="0"/>
              <a:t>Student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at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centre</a:t>
            </a:r>
            <a:endParaRPr lang="es-E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s-ES" smtClean="0"/>
              <a:pPr/>
              <a:t>1</a:t>
            </a:fld>
            <a:endParaRPr lang="es-E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aseline="0" dirty="0" smtClean="0"/>
              <a:t>SHARE—COMPARTIR BREVEMENTE LA NATURALEZA DE LA ASIGNATURA Y PEGAR POSTERS ALREDEDOR—HAY COSAS EN COMÚN?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baseline="0" dirty="0" err="1" smtClean="0"/>
              <a:t>What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is</a:t>
            </a:r>
            <a:r>
              <a:rPr lang="es-ES" baseline="0" dirty="0" smtClean="0"/>
              <a:t> in </a:t>
            </a:r>
            <a:r>
              <a:rPr lang="es-ES" baseline="0" dirty="0" err="1" smtClean="0"/>
              <a:t>common</a:t>
            </a:r>
            <a:r>
              <a:rPr lang="es-ES" baseline="0" dirty="0" smtClean="0"/>
              <a:t>?</a:t>
            </a:r>
          </a:p>
          <a:p>
            <a:endParaRPr lang="es-ES" dirty="0"/>
          </a:p>
          <a:p>
            <a:r>
              <a:rPr lang="es-ES" dirty="0"/>
              <a:t>----- Notas de la reunión (8/4/14 13:08) -----</a:t>
            </a:r>
          </a:p>
          <a:p>
            <a:r>
              <a:rPr lang="es-ES" dirty="0"/>
              <a:t>soluciones a los problemas del mundo</a:t>
            </a:r>
          </a:p>
          <a:p>
            <a:r>
              <a:rPr lang="es-ES" dirty="0"/>
              <a:t>desarrollo habilidades- tomar decisiones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s-ES" smtClean="0"/>
              <a:pPr/>
              <a:t>10</a:t>
            </a:fld>
            <a:endParaRPr lang="es-E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OBJECTIVES</a:t>
            </a:r>
            <a:r>
              <a:rPr lang="es-ES" baseline="0" dirty="0" smtClean="0"/>
              <a:t> ARE MORE SPECIFIC, FULFILL THE AIMS OF THE SUBJECT, MAKE IT REAL!</a:t>
            </a:r>
          </a:p>
          <a:p>
            <a:r>
              <a:rPr lang="es-ES" baseline="0" dirty="0" smtClean="0"/>
              <a:t>4 OBJECTIVES PER SUBJECT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s-ES" smtClean="0"/>
              <a:pPr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9551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Academic</a:t>
            </a:r>
            <a:r>
              <a:rPr lang="es-ES" dirty="0" smtClean="0"/>
              <a:t> </a:t>
            </a:r>
            <a:r>
              <a:rPr lang="es-ES" dirty="0" err="1" smtClean="0"/>
              <a:t>profile</a:t>
            </a:r>
            <a:r>
              <a:rPr lang="es-ES" dirty="0" smtClean="0"/>
              <a:t>--</a:t>
            </a:r>
            <a:r>
              <a:rPr lang="es-ES" dirty="0" err="1" smtClean="0"/>
              <a:t>teachers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make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professional</a:t>
            </a:r>
            <a:r>
              <a:rPr lang="es-ES" baseline="0" dirty="0" smtClean="0"/>
              <a:t> </a:t>
            </a:r>
            <a:r>
              <a:rPr lang="es-ES" baseline="0" dirty="0" err="1" smtClean="0"/>
              <a:t>judgement</a:t>
            </a:r>
            <a:r>
              <a:rPr lang="es-ES" baseline="0" dirty="0" smtClean="0"/>
              <a:t>--</a:t>
            </a:r>
            <a:r>
              <a:rPr lang="es-ES" dirty="0" err="1" smtClean="0"/>
              <a:t>best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fit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approach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according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descriptor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s-ES" smtClean="0"/>
              <a:pPr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9551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OBJECTIVES</a:t>
            </a:r>
            <a:r>
              <a:rPr lang="es-ES" baseline="0" dirty="0" smtClean="0"/>
              <a:t> ARE MORE SPECIFIC, FULFILL THE AIMS OF THE SUBJECT, MAKE IT REAL!</a:t>
            </a:r>
          </a:p>
          <a:p>
            <a:r>
              <a:rPr lang="es-ES" baseline="0" dirty="0" smtClean="0"/>
              <a:t>4 OBJECTIVES PER SUBJECT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s-ES" smtClean="0"/>
              <a:pPr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9551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MEN </a:t>
            </a:r>
            <a:r>
              <a:rPr lang="es-ES" dirty="0" err="1" smtClean="0"/>
              <a:t>requir</a:t>
            </a:r>
            <a:r>
              <a:rPr lang="es-ES" baseline="0" dirty="0" err="1" smtClean="0"/>
              <a:t>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us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give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following</a:t>
            </a:r>
            <a:r>
              <a:rPr lang="es-ES" baseline="0" dirty="0" smtClean="0"/>
              <a:t> grades </a:t>
            </a:r>
            <a:r>
              <a:rPr lang="es-ES" baseline="0" dirty="0" err="1" smtClean="0"/>
              <a:t>which</a:t>
            </a:r>
            <a:r>
              <a:rPr lang="es-ES" baseline="0" dirty="0" smtClean="0"/>
              <a:t> are </a:t>
            </a:r>
            <a:r>
              <a:rPr lang="es-ES" baseline="0" dirty="0" err="1" smtClean="0"/>
              <a:t>made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equivalent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with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MYP </a:t>
            </a:r>
            <a:r>
              <a:rPr lang="es-ES" baseline="0" dirty="0" err="1" smtClean="0"/>
              <a:t>requirements</a:t>
            </a:r>
            <a:r>
              <a:rPr lang="es-ES" baseline="0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s-ES" smtClean="0"/>
              <a:pPr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9551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NEW SUBJECT</a:t>
            </a:r>
            <a:r>
              <a:rPr lang="es-ES" baseline="0" dirty="0" smtClean="0"/>
              <a:t> GUIDES HAVE BEEN PUBLISHED, FPIP AND THE INTERDISCIPLINARY TEACHING AND LEARNING GUIDE.</a:t>
            </a:r>
          </a:p>
          <a:p>
            <a:r>
              <a:rPr lang="es-ES" baseline="0" dirty="0" smtClean="0"/>
              <a:t>FOCUS ON SUBJECT GUIDES</a:t>
            </a:r>
          </a:p>
          <a:p>
            <a:r>
              <a:rPr lang="es-ES" baseline="0" dirty="0" smtClean="0"/>
              <a:t>POSTER AND POST ITS—ASK THEM TO STICK A POST IT WHERE THERE CONFIDENCE-KNOWLEDGE IS WITH THE NEW GUIDE.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s-ES" smtClean="0"/>
              <a:pPr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9551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Parents</a:t>
            </a:r>
            <a:r>
              <a:rPr lang="es-ES" dirty="0" smtClean="0"/>
              <a:t> do pre </a:t>
            </a:r>
            <a:r>
              <a:rPr lang="es-ES" dirty="0" err="1" smtClean="0"/>
              <a:t>assessment</a:t>
            </a:r>
            <a:r>
              <a:rPr lang="es-ES" dirty="0" smtClean="0"/>
              <a:t>!</a:t>
            </a:r>
            <a:endParaRPr lang="es-ES" baseline="0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s-ES" smtClean="0"/>
              <a:pPr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9551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baseline="0" dirty="0" smtClean="0"/>
          </a:p>
          <a:p>
            <a:r>
              <a:rPr lang="es-ES" baseline="0" dirty="0" smtClean="0"/>
              <a:t>NOTE:</a:t>
            </a:r>
            <a:r>
              <a:rPr lang="es-ES" dirty="0" smtClean="0"/>
              <a:t>OBJECTIVES</a:t>
            </a:r>
            <a:r>
              <a:rPr lang="es-ES" baseline="0" dirty="0" smtClean="0"/>
              <a:t> ARE MORE SPECIFIC, FULFILL THE AIMS OF THE SUBJECT, MAKE IT REAL!</a:t>
            </a:r>
          </a:p>
          <a:p>
            <a:r>
              <a:rPr lang="es-ES" baseline="0" dirty="0" smtClean="0"/>
              <a:t>4 OBJECTIVES PER SUBJECT, INSTEAD OF DIFFERENT NUMBERS OF OBJECTIVES</a:t>
            </a:r>
          </a:p>
          <a:p>
            <a:r>
              <a:rPr lang="es-ES" baseline="0" dirty="0" smtClean="0"/>
              <a:t>OBJECTIVES ARE ORGANISED FOR YEARS 1( 7TH) 3 (8TH AND 9TH) AND 5 (GD 10) TO SHOW THE PROGRESSION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s-ES" smtClean="0"/>
              <a:pPr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9551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Each</a:t>
            </a:r>
            <a:r>
              <a:rPr lang="es-ES" dirty="0" smtClean="0"/>
              <a:t> </a:t>
            </a:r>
            <a:r>
              <a:rPr lang="es-ES" dirty="0" err="1" smtClean="0"/>
              <a:t>subject</a:t>
            </a:r>
            <a:r>
              <a:rPr lang="es-ES" dirty="0" smtClean="0"/>
              <a:t> </a:t>
            </a:r>
            <a:r>
              <a:rPr lang="es-ES" dirty="0" err="1" smtClean="0"/>
              <a:t>area</a:t>
            </a:r>
            <a:r>
              <a:rPr lang="es-ES" dirty="0" smtClean="0"/>
              <a:t> </a:t>
            </a:r>
            <a:r>
              <a:rPr lang="es-ES" dirty="0" err="1" smtClean="0"/>
              <a:t>provides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rubrics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for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students</a:t>
            </a:r>
            <a:r>
              <a:rPr lang="es-ES" baseline="0" dirty="0" smtClean="0"/>
              <a:t>. Ask </a:t>
            </a:r>
            <a:r>
              <a:rPr lang="es-ES" baseline="0" dirty="0" err="1" smtClean="0"/>
              <a:t>the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parents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take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rubric</a:t>
            </a:r>
            <a:r>
              <a:rPr lang="es-ES" baseline="0" dirty="0" smtClean="0"/>
              <a:t> and share </a:t>
            </a:r>
            <a:r>
              <a:rPr lang="es-ES" baseline="0" dirty="0" err="1" smtClean="0"/>
              <a:t>it</a:t>
            </a:r>
            <a:r>
              <a:rPr lang="es-ES" baseline="0" dirty="0" smtClean="0"/>
              <a:t>.. </a:t>
            </a:r>
            <a:r>
              <a:rPr lang="es-ES" baseline="0" dirty="0" err="1" smtClean="0"/>
              <a:t>Chosen</a:t>
            </a:r>
            <a:r>
              <a:rPr lang="es-ES" baseline="0" dirty="0" smtClean="0"/>
              <a:t> a </a:t>
            </a:r>
            <a:r>
              <a:rPr lang="es-ES" baseline="0" dirty="0" err="1" smtClean="0"/>
              <a:t>spanish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example</a:t>
            </a:r>
            <a:r>
              <a:rPr lang="es-ES" baseline="0" dirty="0" smtClean="0"/>
              <a:t>.</a:t>
            </a: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s-ES" smtClean="0"/>
              <a:pPr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9551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Subject</a:t>
            </a:r>
            <a:r>
              <a:rPr lang="es-ES" dirty="0" smtClean="0"/>
              <a:t> </a:t>
            </a:r>
            <a:r>
              <a:rPr lang="es-ES" dirty="0" err="1" smtClean="0"/>
              <a:t>specific</a:t>
            </a:r>
            <a:r>
              <a:rPr lang="es-ES" dirty="0" smtClean="0"/>
              <a:t> </a:t>
            </a:r>
            <a:r>
              <a:rPr lang="es-ES" dirty="0" err="1" smtClean="0"/>
              <a:t>clarifications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help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students</a:t>
            </a:r>
            <a:r>
              <a:rPr lang="es-ES" dirty="0" smtClean="0"/>
              <a:t>—</a:t>
            </a:r>
            <a:r>
              <a:rPr lang="es-ES" dirty="0" err="1" smtClean="0"/>
              <a:t>this</a:t>
            </a:r>
            <a:r>
              <a:rPr lang="es-ES" dirty="0" smtClean="0"/>
              <a:t> </a:t>
            </a:r>
            <a:r>
              <a:rPr lang="es-ES" dirty="0" err="1" smtClean="0"/>
              <a:t>is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differentiation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pointing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to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success</a:t>
            </a:r>
            <a:r>
              <a:rPr lang="es-ES" baseline="0" dirty="0" smtClean="0"/>
              <a:t>!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s-ES" smtClean="0"/>
              <a:pPr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9551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Each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subject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area</a:t>
            </a:r>
            <a:r>
              <a:rPr lang="es-ES" baseline="0" dirty="0" smtClean="0"/>
              <a:t> has </a:t>
            </a:r>
            <a:r>
              <a:rPr lang="es-ES" baseline="0" dirty="0" err="1" smtClean="0"/>
              <a:t>its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own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objectives</a:t>
            </a:r>
            <a:r>
              <a:rPr lang="es-ES" baseline="0" dirty="0" smtClean="0"/>
              <a:t> and </a:t>
            </a:r>
            <a:r>
              <a:rPr lang="es-ES" baseline="0" dirty="0" err="1" smtClean="0"/>
              <a:t>therefore</a:t>
            </a:r>
            <a:r>
              <a:rPr lang="es-ES" baseline="0" dirty="0" smtClean="0"/>
              <a:t> </a:t>
            </a:r>
            <a:r>
              <a:rPr lang="es-ES" baseline="0" dirty="0" err="1" smtClean="0"/>
              <a:t>its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own</a:t>
            </a:r>
            <a:r>
              <a:rPr lang="es-ES" baseline="0" dirty="0" smtClean="0"/>
              <a:t> </a:t>
            </a:r>
            <a:r>
              <a:rPr lang="es-ES" baseline="0" dirty="0" err="1" smtClean="0"/>
              <a:t>assessment</a:t>
            </a:r>
            <a:r>
              <a:rPr lang="es-ES" baseline="0" dirty="0" smtClean="0"/>
              <a:t> </a:t>
            </a:r>
            <a:r>
              <a:rPr lang="es-ES" baseline="0" dirty="0" err="1" smtClean="0"/>
              <a:t>criteria</a:t>
            </a:r>
            <a:r>
              <a:rPr lang="es-ES" baseline="0" dirty="0" smtClean="0"/>
              <a:t>! Show!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s-ES" smtClean="0"/>
              <a:pPr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9551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err="1" smtClean="0"/>
              <a:t>Criterion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each</a:t>
            </a:r>
            <a:r>
              <a:rPr lang="es-ES" dirty="0" smtClean="0"/>
              <a:t> </a:t>
            </a:r>
            <a:r>
              <a:rPr lang="es-ES" dirty="0" err="1" smtClean="0"/>
              <a:t>subject</a:t>
            </a:r>
            <a:r>
              <a:rPr lang="es-ES" dirty="0" smtClean="0"/>
              <a:t>—show </a:t>
            </a:r>
            <a:r>
              <a:rPr lang="es-ES" dirty="0" err="1" smtClean="0"/>
              <a:t>parents</a:t>
            </a:r>
            <a:r>
              <a:rPr lang="es-ES" baseline="0" dirty="0" smtClean="0"/>
              <a:t> </a:t>
            </a:r>
            <a:r>
              <a:rPr lang="es-ES" baseline="0" dirty="0" err="1" smtClean="0"/>
              <a:t>document</a:t>
            </a:r>
            <a:endParaRPr lang="es-ES" baseline="0" dirty="0" smtClean="0"/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s-ES" smtClean="0"/>
              <a:pPr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955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OBJECTIVES</a:t>
            </a:r>
            <a:r>
              <a:rPr lang="es-ES" baseline="0" dirty="0" smtClean="0"/>
              <a:t> ARE MORE SPECIFIC, FULFILL THE AIMS OF THE SUBJECT, MAKE IT REAL!</a:t>
            </a:r>
          </a:p>
          <a:p>
            <a:r>
              <a:rPr lang="es-ES" baseline="0" dirty="0" smtClean="0"/>
              <a:t>4 OBJECTIVES PER SUBJECT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s-ES" smtClean="0"/>
              <a:pPr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9551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OBJECTIVES</a:t>
            </a:r>
            <a:r>
              <a:rPr lang="es-ES" baseline="0" dirty="0" smtClean="0"/>
              <a:t> ARE MORE SPECIFIC, FULFILL THE AIMS OF THE SUBJECT, MAKE IT REAL!</a:t>
            </a:r>
          </a:p>
          <a:p>
            <a:r>
              <a:rPr lang="es-ES" baseline="0" dirty="0" smtClean="0"/>
              <a:t>4 OBJECTIVES PER SUBJECT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es-ES" smtClean="0"/>
              <a:pPr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069551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ada del álb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es-ES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 eaLnBrk="1" latinLnBrk="0" hangingPunct="1">
              <a:buFontTx/>
              <a:buNone/>
              <a:defRPr kumimoji="0" lang="es-ES" sz="48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es-ES"/>
              <a:t>Haga clic para agregar el título del álbum de fotografías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chemeClr val="bg1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kumimoji="0" lang="es-ES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 eaLnBrk="1" latinLnBrk="0" hangingPunct="1">
              <a:buNone/>
              <a:defRPr kumimoji="0" lang="es-ES" sz="2000">
                <a:solidFill>
                  <a:srgbClr val="FFFFFF"/>
                </a:solidFill>
              </a:defRPr>
            </a:lvl1pPr>
          </a:lstStyle>
          <a:p>
            <a:pPr lvl="0"/>
            <a:r>
              <a:rPr kumimoji="0" lang="es-ES"/>
              <a:t>Haga clic para agregar la fecha u otros detalles</a:t>
            </a:r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: en horizontal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 noChangeAspect="1"/>
          </p:cNvSpPr>
          <p:nvPr>
            <p:ph type="pic" sz="quarter" idx="11"/>
          </p:nvPr>
        </p:nvSpPr>
        <p:spPr>
          <a:xfrm>
            <a:off x="43434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26" name="Picture Placeholder 25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33528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3" name="Picture Placeholder 12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228600"/>
            <a:ext cx="3947160" cy="296037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228600" y="228600"/>
            <a:ext cx="3947160" cy="296037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es-ES" sz="2000" i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: mi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 noChangeAspect="1"/>
          </p:cNvSpPr>
          <p:nvPr>
            <p:ph type="pic" sz="quarter" idx="11"/>
          </p:nvPr>
        </p:nvSpPr>
        <p:spPr>
          <a:xfrm>
            <a:off x="4648200" y="3124962"/>
            <a:ext cx="3697224" cy="2772918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25" name="Picture Placeholder 24"/>
          <p:cNvSpPr>
            <a:spLocks noGrp="1" noChangeAspect="1"/>
          </p:cNvSpPr>
          <p:nvPr>
            <p:ph type="pic" sz="quarter" idx="12"/>
          </p:nvPr>
        </p:nvSpPr>
        <p:spPr>
          <a:xfrm>
            <a:off x="228600" y="228600"/>
            <a:ext cx="4251960" cy="566928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648200" y="228600"/>
            <a:ext cx="3672840" cy="275463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: en vertical con 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/>
          <p:cNvSpPr>
            <a:spLocks noGrp="1"/>
          </p:cNvSpPr>
          <p:nvPr>
            <p:ph type="pic" sz="quarter" idx="14"/>
          </p:nvPr>
        </p:nvSpPr>
        <p:spPr>
          <a:xfrm>
            <a:off x="18669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6"/>
          </p:nvPr>
        </p:nvSpPr>
        <p:spPr>
          <a:xfrm>
            <a:off x="1866900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25"/>
          </p:nvPr>
        </p:nvSpPr>
        <p:spPr>
          <a:xfrm>
            <a:off x="4305300" y="228600"/>
            <a:ext cx="2286000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9" name="Picture Placeholder 18"/>
          <p:cNvSpPr>
            <a:spLocks noGrp="1"/>
          </p:cNvSpPr>
          <p:nvPr>
            <p:ph type="pic" sz="quarter" idx="27"/>
          </p:nvPr>
        </p:nvSpPr>
        <p:spPr>
          <a:xfrm>
            <a:off x="4306086" y="3505200"/>
            <a:ext cx="228521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228600"/>
            <a:ext cx="1676400" cy="27432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es-ES" sz="16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9" hasCustomPrompt="1"/>
          </p:nvPr>
        </p:nvSpPr>
        <p:spPr>
          <a:xfrm>
            <a:off x="6629400" y="228600"/>
            <a:ext cx="1676400" cy="1905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es-ES" sz="16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8" hasCustomPrompt="1"/>
          </p:nvPr>
        </p:nvSpPr>
        <p:spPr>
          <a:xfrm>
            <a:off x="152400" y="4724400"/>
            <a:ext cx="1676400" cy="1905000"/>
          </a:xfrm>
        </p:spPr>
        <p:txBody>
          <a:bodyPr anchor="b" anchorCtr="0"/>
          <a:lstStyle>
            <a:lvl1pPr marL="0" marR="0" indent="0" algn="r" eaLnBrk="1" latinLnBrk="0" hangingPunct="1">
              <a:buFontTx/>
              <a:buNone/>
              <a:defRPr kumimoji="0" lang="es-ES" sz="16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6629400" y="4724400"/>
            <a:ext cx="1676400" cy="1905000"/>
          </a:xfrm>
        </p:spPr>
        <p:txBody>
          <a:bodyPr anchor="b" anchorCtr="0"/>
          <a:lstStyle>
            <a:lvl1pPr marL="0" marR="0" indent="0" algn="l" eaLnBrk="1" latinLnBrk="0" hangingPunct="1">
              <a:buFontTx/>
              <a:buNone/>
              <a:defRPr kumimoji="0" lang="es-ES" sz="16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: en horizontal con 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>
          <a:xfrm>
            <a:off x="533400" y="685800"/>
            <a:ext cx="3653297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5334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es-ES" sz="16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4267200" y="6858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18"/>
          </p:nvPr>
        </p:nvSpPr>
        <p:spPr>
          <a:xfrm>
            <a:off x="5334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4267200" y="3505200"/>
            <a:ext cx="3657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2" hasCustomPrompt="1"/>
          </p:nvPr>
        </p:nvSpPr>
        <p:spPr>
          <a:xfrm>
            <a:off x="5334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es-ES" sz="16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3" hasCustomPrompt="1"/>
          </p:nvPr>
        </p:nvSpPr>
        <p:spPr>
          <a:xfrm>
            <a:off x="4267200" y="63246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es-ES" sz="16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4267200" y="304800"/>
            <a:ext cx="3657600" cy="3048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es-ES" sz="16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25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26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27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: en vertical con título gra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 noChangeAspect="1"/>
          </p:cNvSpPr>
          <p:nvPr>
            <p:ph type="pic" sz="quarter" idx="14"/>
          </p:nvPr>
        </p:nvSpPr>
        <p:spPr>
          <a:xfrm>
            <a:off x="2286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28" name="Picture Placeholder 27"/>
          <p:cNvSpPr>
            <a:spLocks noGrp="1" noChangeAspect="1"/>
          </p:cNvSpPr>
          <p:nvPr>
            <p:ph type="pic" sz="quarter" idx="31"/>
          </p:nvPr>
        </p:nvSpPr>
        <p:spPr>
          <a:xfrm>
            <a:off x="43434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4" name="Picture Placeholder 3"/>
          <p:cNvSpPr>
            <a:spLocks noGrp="1" noChangeAspect="1"/>
          </p:cNvSpPr>
          <p:nvPr>
            <p:ph type="pic" sz="quarter" idx="30"/>
          </p:nvPr>
        </p:nvSpPr>
        <p:spPr>
          <a:xfrm>
            <a:off x="22860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6" name="Picture Placeholder 5"/>
          <p:cNvSpPr>
            <a:spLocks noGrp="1" noChangeAspect="1"/>
          </p:cNvSpPr>
          <p:nvPr>
            <p:ph type="pic" sz="quarter" idx="32"/>
          </p:nvPr>
        </p:nvSpPr>
        <p:spPr>
          <a:xfrm>
            <a:off x="6400800" y="416356"/>
            <a:ext cx="2006651" cy="2675534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29" hasCustomPrompt="1"/>
          </p:nvPr>
        </p:nvSpPr>
        <p:spPr>
          <a:xfrm>
            <a:off x="228600" y="3352800"/>
            <a:ext cx="8153400" cy="3048000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es-ES" sz="28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33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4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5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: 1 en vertical y 3 en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3292" y="257665"/>
            <a:ext cx="4764388" cy="63525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26" name="Picture Placeholder 25"/>
          <p:cNvSpPr>
            <a:spLocks noGrp="1"/>
          </p:cNvSpPr>
          <p:nvPr>
            <p:ph type="pic" sz="quarter" idx="18"/>
          </p:nvPr>
        </p:nvSpPr>
        <p:spPr>
          <a:xfrm>
            <a:off x="5446340" y="257665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2"/>
          </p:nvPr>
        </p:nvSpPr>
        <p:spPr>
          <a:xfrm>
            <a:off x="5446340" y="2432657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5446340" y="4607649"/>
            <a:ext cx="2670050" cy="2002536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6" name="Rectangle 5"/>
          <p:cNvSpPr>
            <a:spLocks noGrp="1"/>
          </p:cNvSpPr>
          <p:nvPr>
            <p:ph type="dt" sz="half" idx="2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26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: 3 en horizontal y 2 en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: 2 en horizontal y 3 en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9"/>
          </p:nvPr>
        </p:nvSpPr>
        <p:spPr>
          <a:xfrm>
            <a:off x="228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30"/>
          </p:nvPr>
        </p:nvSpPr>
        <p:spPr>
          <a:xfrm>
            <a:off x="4419600" y="3867150"/>
            <a:ext cx="39624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27"/>
          </p:nvPr>
        </p:nvSpPr>
        <p:spPr>
          <a:xfrm>
            <a:off x="30099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28"/>
          </p:nvPr>
        </p:nvSpPr>
        <p:spPr>
          <a:xfrm>
            <a:off x="5791200" y="228600"/>
            <a:ext cx="2606040" cy="347472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8" name="Rectangle 7"/>
          <p:cNvSpPr>
            <a:spLocks noGrp="1"/>
          </p:cNvSpPr>
          <p:nvPr>
            <p:ph type="dt" sz="half" idx="3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10" name="Rectangle 9"/>
          <p:cNvSpPr>
            <a:spLocks noGrp="1"/>
          </p:cNvSpPr>
          <p:nvPr>
            <p:ph type="sldNum" sz="quarter" idx="3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11" name="Rectangle 10"/>
          <p:cNvSpPr>
            <a:spLocks noGrp="1"/>
          </p:cNvSpPr>
          <p:nvPr>
            <p:ph type="ftr" sz="quarter" idx="33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adra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2133600" y="762000"/>
            <a:ext cx="4873334" cy="48768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es-ES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2133600" y="5715000"/>
            <a:ext cx="4876800" cy="8382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es-ES" sz="2000" i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: cuadra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 noChangeAspect="1"/>
          </p:cNvSpPr>
          <p:nvPr>
            <p:ph type="pic" sz="quarter" idx="13"/>
          </p:nvPr>
        </p:nvSpPr>
        <p:spPr>
          <a:xfrm>
            <a:off x="495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kumimoji="0" lang="es-ES" sz="24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7" name="Picture Placeholder 6"/>
          <p:cNvSpPr>
            <a:spLocks noGrp="1" noChangeAspect="1"/>
          </p:cNvSpPr>
          <p:nvPr>
            <p:ph type="pic" sz="quarter" idx="14"/>
          </p:nvPr>
        </p:nvSpPr>
        <p:spPr>
          <a:xfrm>
            <a:off x="1145273" y="1371600"/>
            <a:ext cx="3198127" cy="3200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es-ES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495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es-ES" sz="2000" i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143000" y="4648200"/>
            <a:ext cx="3200400" cy="1295400"/>
          </a:xfrm>
        </p:spPr>
        <p:txBody>
          <a:bodyPr tIns="91440" rIns="9144" bIns="91440" anchor="t"/>
          <a:lstStyle>
            <a:lvl1pPr marL="0" marR="0" indent="0" algn="l" eaLnBrk="1" latinLnBrk="0" hangingPunct="1">
              <a:buFontTx/>
              <a:buNone/>
              <a:defRPr kumimoji="0" lang="es-ES" sz="2000" i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0" name="Rectangle 9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orizontal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/>
          <p:cNvSpPr>
            <a:spLocks noGrp="1" noChangeAspect="1"/>
          </p:cNvSpPr>
          <p:nvPr>
            <p:ph type="pic" sz="quarter" idx="10"/>
          </p:nvPr>
        </p:nvSpPr>
        <p:spPr>
          <a:xfrm>
            <a:off x="533400" y="218390"/>
            <a:ext cx="7467600" cy="56007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1" hasCustomPrompt="1"/>
          </p:nvPr>
        </p:nvSpPr>
        <p:spPr>
          <a:xfrm>
            <a:off x="533400" y="5943600"/>
            <a:ext cx="7467600" cy="762000"/>
          </a:xfrm>
        </p:spPr>
        <p:txBody>
          <a:bodyPr anchor="t" anchorCtr="0"/>
          <a:lstStyle>
            <a:lvl1pPr marL="0" marR="0" indent="0" algn="r" eaLnBrk="1" latinLnBrk="0" hangingPunct="1">
              <a:buFontTx/>
              <a:buNone/>
              <a:defRPr kumimoji="0" lang="es-ES" sz="2400" i="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ica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30"/>
          </p:nvPr>
        </p:nvSpPr>
        <p:spPr>
          <a:xfrm>
            <a:off x="228600" y="1524000"/>
            <a:ext cx="8229600" cy="2743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342900" marR="0" indent="-342900" algn="ctr" rtl="0" eaLnBrk="1" latinLnBrk="0" hangingPunct="1">
              <a:spcBef>
                <a:spcPct val="20000"/>
              </a:spcBef>
              <a:buFontTx/>
              <a:buNone/>
              <a:defRPr kumimoji="0" lang="es-ES" sz="2000" i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1" hasCustomPrompt="1"/>
          </p:nvPr>
        </p:nvSpPr>
        <p:spPr>
          <a:xfrm>
            <a:off x="228600" y="4343400"/>
            <a:ext cx="8229600" cy="1676400"/>
          </a:xfrm>
        </p:spPr>
        <p:txBody>
          <a:bodyPr tIns="91440" rIns="9144" bIns="91440" anchor="t"/>
          <a:lstStyle>
            <a:lvl1pPr marL="0" marR="0" indent="0" algn="r" eaLnBrk="1" latinLnBrk="0" hangingPunct="1">
              <a:buFontTx/>
              <a:buNone/>
              <a:defRPr kumimoji="0" lang="es-ES" sz="2000" i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8" name="Rectangle 7"/>
          <p:cNvSpPr>
            <a:spLocks noGrp="1"/>
          </p:cNvSpPr>
          <p:nvPr>
            <p:ph type="dt" sz="half" idx="3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3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10" name="Rectangle 9"/>
          <p:cNvSpPr>
            <a:spLocks noGrp="1"/>
          </p:cNvSpPr>
          <p:nvPr>
            <p:ph type="ftr" sz="quarter" idx="34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kumimoji="0" lang="es-ES"/>
              <a:pPr/>
              <a:t>10/1/14</a:t>
            </a:fld>
            <a:endParaRPr kumimoji="0"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/>
              <a:pPr/>
              <a:t>‹Nr.›</a:t>
            </a:fld>
            <a:endParaRPr kumimoji="0"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668B50E-0B48-4566-8609-C51CF752A7DF}" type="datetimeFigureOut">
              <a:rPr kumimoji="0" lang="es-ES"/>
              <a:pPr/>
              <a:t>10/1/14</a:t>
            </a:fld>
            <a:endParaRPr kumimoji="0"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/>
              <a:pPr/>
              <a:t>‹Nr.›</a:t>
            </a:fld>
            <a:endParaRPr kumimoji="0"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 eaLnBrk="1" latinLnBrk="0" hangingPunct="1">
              <a:buFontTx/>
              <a:buNone/>
              <a:defRPr kumimoji="0" lang="es-ES" sz="2000" i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talla completa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anchor="t"/>
          <a:lstStyle>
            <a:extLst/>
          </a:lstStyle>
          <a:p>
            <a:pPr marL="0" marR="0" indent="0" algn="ctr">
              <a:buFontTx/>
              <a:buNone/>
            </a:pPr>
            <a:r>
              <a:rPr kumimoji="0" lang="es-ES" i="0"/>
              <a:t>Haga clic en el icono para agregar una imagen a página completa</a:t>
            </a:r>
            <a:endParaRPr kumimoji="0" lang="es-ES" i="0" baseline="0"/>
          </a:p>
        </p:txBody>
      </p:sp>
      <p:sp>
        <p:nvSpPr>
          <p:cNvPr id="6" name="Rectangle 5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ción del álb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7" name="Rectangle 16"/>
          <p:cNvSpPr/>
          <p:nvPr/>
        </p:nvSpPr>
        <p:spPr>
          <a:xfrm rot="10800000" flipV="1">
            <a:off x="435429" y="6172200"/>
            <a:ext cx="7086600" cy="6858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es-ES"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es-ES"/>
              <a:t>Haga clic para agregar subtítulo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es-ES"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es-ES"/>
              <a:t>Haga clic para agregar el título de la sección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: en vertical con 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/>
          <p:cNvSpPr>
            <a:spLocks noGrp="1" noChangeAspect="1"/>
          </p:cNvSpPr>
          <p:nvPr>
            <p:ph type="pic" sz="quarter" idx="10"/>
          </p:nvPr>
        </p:nvSpPr>
        <p:spPr>
          <a:xfrm>
            <a:off x="4341047" y="533400"/>
            <a:ext cx="3431353" cy="4575141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31" name="Picture Placeholder 30"/>
          <p:cNvSpPr>
            <a:spLocks noGrp="1" noChangeAspect="1"/>
          </p:cNvSpPr>
          <p:nvPr>
            <p:ph type="pic" sz="quarter" idx="11"/>
          </p:nvPr>
        </p:nvSpPr>
        <p:spPr>
          <a:xfrm>
            <a:off x="685800" y="533400"/>
            <a:ext cx="3429000" cy="45720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t"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es-ES" sz="18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5" hasCustomPrompt="1"/>
          </p:nvPr>
        </p:nvSpPr>
        <p:spPr>
          <a:xfrm>
            <a:off x="4343400" y="5257800"/>
            <a:ext cx="3429000" cy="12192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es-ES" sz="18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: en horizontal con 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/>
          <p:cNvSpPr>
            <a:spLocks noGrp="1" noChangeAspect="1"/>
          </p:cNvSpPr>
          <p:nvPr>
            <p:ph type="pic" sz="quarter" idx="13"/>
          </p:nvPr>
        </p:nvSpPr>
        <p:spPr>
          <a:xfrm>
            <a:off x="4343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8" name="Picture Placeholder 7"/>
          <p:cNvSpPr>
            <a:spLocks noGrp="1" noChangeAspect="1"/>
          </p:cNvSpPr>
          <p:nvPr>
            <p:ph type="pic" sz="quarter" idx="14"/>
          </p:nvPr>
        </p:nvSpPr>
        <p:spPr>
          <a:xfrm>
            <a:off x="152400" y="1085850"/>
            <a:ext cx="4038600" cy="3028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es-ES" sz="18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7" hasCustomPrompt="1"/>
          </p:nvPr>
        </p:nvSpPr>
        <p:spPr>
          <a:xfrm>
            <a:off x="4343400" y="4267200"/>
            <a:ext cx="4038600" cy="1066800"/>
          </a:xfrm>
        </p:spPr>
        <p:txBody>
          <a:bodyPr anchor="t"/>
          <a:lstStyle>
            <a:lvl1pPr marL="0" marR="0" indent="0" algn="r" eaLnBrk="1" latinLnBrk="0" hangingPunct="1">
              <a:buFontTx/>
              <a:buNone/>
              <a:defRPr kumimoji="0" lang="es-ES" sz="18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6" name="Rectangle 5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: mixt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 noChangeAspect="1"/>
          </p:cNvSpPr>
          <p:nvPr>
            <p:ph type="pic" sz="quarter" idx="11"/>
          </p:nvPr>
        </p:nvSpPr>
        <p:spPr>
          <a:xfrm>
            <a:off x="4724401" y="225552"/>
            <a:ext cx="3694176" cy="2770632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21" name="Picture Placeholder 20"/>
          <p:cNvSpPr>
            <a:spLocks noGrp="1" noChangeAspect="1"/>
          </p:cNvSpPr>
          <p:nvPr>
            <p:ph type="pic" sz="quarter" idx="12"/>
          </p:nvPr>
        </p:nvSpPr>
        <p:spPr>
          <a:xfrm>
            <a:off x="152400" y="222504"/>
            <a:ext cx="4368557" cy="5824743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724400" y="3124200"/>
            <a:ext cx="3694177" cy="2983987"/>
          </a:xfrm>
        </p:spPr>
        <p:txBody>
          <a:bodyPr anchor="t" anchorCtr="0"/>
          <a:lstStyle>
            <a:lvl1pPr marL="0" marR="0" indent="0" algn="l" eaLnBrk="1" latinLnBrk="0" hangingPunct="1">
              <a:buFontTx/>
              <a:buNone/>
              <a:defRPr kumimoji="0" lang="es-ES" sz="2000" i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7" name="Rectangle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: en vertical con títul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es-ES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kumimoji="0" lang="es-ES_tradnl" smtClean="0"/>
              <a:t>Arrastre la imagen al marcador de posición o haga clic en el icono para agregar</a:t>
            </a:r>
            <a:endParaRPr kumimoji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es-ES" sz="20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es-ES" sz="20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es-ES" sz="2000" baseline="0"/>
            </a:lvl1pPr>
            <a:extLst/>
          </a:lstStyle>
          <a:p>
            <a:pPr lvl="0"/>
            <a:r>
              <a:rPr kumimoji="0" lang="es-ES"/>
              <a:t>Haga clic para agregar el título</a:t>
            </a:r>
          </a:p>
        </p:txBody>
      </p:sp>
      <p:sp>
        <p:nvSpPr>
          <p:cNvPr id="30" name="Rectangle 29"/>
          <p:cNvSpPr/>
          <p:nvPr/>
        </p:nvSpPr>
        <p:spPr>
          <a:xfrm>
            <a:off x="8889273" y="0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es-ES">
                <a:solidFill>
                  <a:srgbClr val="FFFFFF"/>
                </a:solidFill>
              </a:rPr>
              <a:pPr/>
              <a:t>‹Nr.›</a:t>
            </a:fld>
            <a:endParaRPr kumimoji="0" lang="es-ES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es-E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8" name="Rectangle 7"/>
          <p:cNvSpPr/>
          <p:nvPr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es-E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848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extLst/>
          </a:lstStyle>
          <a:p>
            <a:pPr eaLnBrk="1" latinLnBrk="0" hangingPunct="1"/>
            <a:r>
              <a:rPr kumimoji="0" lang="es-ES_tradnl" smtClean="0"/>
              <a:t>Clic para editar título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7848600" cy="4525963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_tradnl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_tradnl" smtClean="0"/>
              <a:t>Segundo nivel</a:t>
            </a:r>
          </a:p>
          <a:p>
            <a:pPr lvl="2" eaLnBrk="1" latinLnBrk="0" hangingPunct="1"/>
            <a:r>
              <a:rPr kumimoji="0" lang="es-ES_tradnl" smtClean="0"/>
              <a:t>Tercer nivel</a:t>
            </a:r>
          </a:p>
          <a:p>
            <a:pPr lvl="3" eaLnBrk="1" latinLnBrk="0" hangingPunct="1"/>
            <a:r>
              <a:rPr kumimoji="0" lang="es-ES_tradnl" smtClean="0"/>
              <a:t>Cuarto nivel</a:t>
            </a:r>
          </a:p>
          <a:p>
            <a:pPr lvl="4" eaLnBrk="1" latinLnBrk="0" hangingPunct="1"/>
            <a:r>
              <a:rPr kumimoji="0" lang="es-ES_tradnl" smtClean="0"/>
              <a:t>Quinto nivel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696200" y="1012825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es-ES" sz="1200">
                <a:solidFill>
                  <a:schemeClr val="bg1"/>
                </a:solidFill>
              </a:defRPr>
            </a:lvl1pPr>
            <a:extLst/>
          </a:lstStyle>
          <a:p>
            <a:pPr algn="r"/>
            <a:fld id="{9668B50E-0B48-4566-8609-C51CF752A7DF}" type="datetimeFigureOut">
              <a:rPr kumimoji="0" lang="es-ES">
                <a:solidFill>
                  <a:schemeClr val="bg1"/>
                </a:solidFill>
              </a:rPr>
              <a:pPr algn="r"/>
              <a:t>10/1/14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162800" y="3832226"/>
            <a:ext cx="32004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lang="es-ES" sz="1200">
                <a:solidFill>
                  <a:schemeClr val="bg1"/>
                </a:solidFill>
              </a:defRPr>
            </a:lvl1pPr>
            <a:extLst/>
          </a:lstStyle>
          <a:p>
            <a:pPr algn="l"/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5400000">
            <a:off x="8278813" y="5962650"/>
            <a:ext cx="968375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lang="es-ES" sz="1200">
                <a:solidFill>
                  <a:schemeClr val="bg1"/>
                </a:solidFill>
              </a:defRPr>
            </a:lvl1pPr>
            <a:extLst/>
          </a:lstStyle>
          <a:p>
            <a:fld id="{8A4431D5-1B33-458B-8AFD-CECCB0FA18CB}" type="slidenum">
              <a:rPr kumimoji="0" lang="es-ES">
                <a:solidFill>
                  <a:schemeClr val="bg1"/>
                </a:solidFill>
              </a:rPr>
              <a:pPr/>
              <a:t>‹Nr.›</a:t>
            </a:fld>
            <a:endParaRPr kumimoji="0" lang="es-ES">
              <a:solidFill>
                <a:schemeClr val="bg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lang="es-ES" sz="4400" kern="1200">
          <a:solidFill>
            <a:schemeClr val="tx2"/>
          </a:solidFill>
          <a:latin typeface="+mj-lt"/>
          <a:ea typeface="+mj-ea"/>
          <a:cs typeface="+mj-cs"/>
        </a:defRPr>
      </a:lvl1pPr>
      <a:extLst/>
    </p:titleStyle>
    <p:bodyStyle>
      <a:lvl1pPr marL="342900" indent="-342900" algn="l" rtl="0" eaLnBrk="1" latinLnBrk="0" hangingPunct="1">
        <a:spcBef>
          <a:spcPct val="20000"/>
        </a:spcBef>
        <a:buFont typeface="Arial"/>
        <a:buChar char="•"/>
        <a:defRPr kumimoji="0" lang="es-ES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 typeface="Arial"/>
        <a:buChar char="–"/>
        <a:defRPr kumimoji="0" lang="es-ES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 typeface="Arial"/>
        <a:buChar char="•"/>
        <a:defRPr kumimoji="0" lang="es-ES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 typeface="Arial"/>
        <a:buChar char="–"/>
        <a:defRPr kumimoji="0" lang="es-ES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 typeface="Arial"/>
        <a:buChar char="»"/>
        <a:defRPr kumimoji="0" lang="es-ES"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lang="es-ES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es-ES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package" Target="../embeddings/Documento_de_Microsoft_Word4.docx"/><Relationship Id="rId5" Type="http://schemas.openxmlformats.org/officeDocument/2006/relationships/image" Target="../media/image10.png"/><Relationship Id="rId6" Type="http://schemas.openxmlformats.org/officeDocument/2006/relationships/package" Target="../embeddings/Documento_de_Microsoft_Word5.docx"/><Relationship Id="rId7" Type="http://schemas.openxmlformats.org/officeDocument/2006/relationships/image" Target="../media/image11.png"/><Relationship Id="rId8" Type="http://schemas.openxmlformats.org/officeDocument/2006/relationships/image" Target="../media/image5.jp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image" Target="../media/image5.jpg"/><Relationship Id="rId5" Type="http://schemas.openxmlformats.org/officeDocument/2006/relationships/package" Target="../embeddings/Documento_de_Microsoft_Word6.docx"/><Relationship Id="rId6" Type="http://schemas.openxmlformats.org/officeDocument/2006/relationships/image" Target="../media/image12.png"/><Relationship Id="rId7" Type="http://schemas.openxmlformats.org/officeDocument/2006/relationships/image" Target="../media/image13.jpeg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4" Type="http://schemas.openxmlformats.org/officeDocument/2006/relationships/image" Target="../media/image5.jpg"/><Relationship Id="rId5" Type="http://schemas.openxmlformats.org/officeDocument/2006/relationships/image" Target="../media/image13.jpeg"/><Relationship Id="rId6" Type="http://schemas.openxmlformats.org/officeDocument/2006/relationships/package" Target="../embeddings/Documento_de_Microsoft_Word7.docx"/><Relationship Id="rId7" Type="http://schemas.openxmlformats.org/officeDocument/2006/relationships/image" Target="../media/image14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package" Target="../embeddings/Documento_de_Microsoft_Word1.docx"/><Relationship Id="rId5" Type="http://schemas.openxmlformats.org/officeDocument/2006/relationships/image" Target="../media/image7.png"/><Relationship Id="rId6" Type="http://schemas.openxmlformats.org/officeDocument/2006/relationships/image" Target="../media/image5.jp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package" Target="../embeddings/Documento_de_Microsoft_Word2.docx"/><Relationship Id="rId5" Type="http://schemas.openxmlformats.org/officeDocument/2006/relationships/image" Target="../media/image8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package" Target="../embeddings/Documento_de_Microsoft_Word3.docx"/><Relationship Id="rId5" Type="http://schemas.openxmlformats.org/officeDocument/2006/relationships/image" Target="../media/image9.png"/><Relationship Id="rId6" Type="http://schemas.openxmlformats.org/officeDocument/2006/relationships/image" Target="../media/image5.jp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solidFill>
            <a:srgbClr val="C01511"/>
          </a:solidFill>
        </p:spPr>
        <p:txBody>
          <a:bodyPr/>
          <a:lstStyle/>
          <a:p>
            <a:pPr algn="ctr"/>
            <a:r>
              <a:rPr lang="es-ES" dirty="0" smtClean="0"/>
              <a:t>MYP </a:t>
            </a:r>
            <a:r>
              <a:rPr lang="es-ES" dirty="0" smtClean="0"/>
              <a:t>ASSESSMENT</a:t>
            </a:r>
          </a:p>
          <a:p>
            <a:pPr algn="ctr"/>
            <a:r>
              <a:rPr lang="es-ES" sz="3200" dirty="0" err="1" smtClean="0"/>
              <a:t>Eleanor</a:t>
            </a:r>
            <a:r>
              <a:rPr lang="es-ES" sz="3200" dirty="0" smtClean="0"/>
              <a:t> Cosh- MYP </a:t>
            </a:r>
            <a:r>
              <a:rPr lang="es-ES" sz="3200" dirty="0" err="1" smtClean="0"/>
              <a:t>Coordinator</a:t>
            </a:r>
            <a:endParaRPr lang="es-ES" sz="3200" dirty="0"/>
          </a:p>
        </p:txBody>
      </p:sp>
      <p:pic>
        <p:nvPicPr>
          <p:cNvPr id="20" name="Marcador de posición de imagen 19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11158" b="11158"/>
          <a:stretch>
            <a:fillRect/>
          </a:stretch>
        </p:blipFill>
        <p:spPr>
          <a:xfrm>
            <a:off x="228600" y="171450"/>
            <a:ext cx="6858000" cy="5238750"/>
          </a:xfrm>
        </p:spPr>
      </p:pic>
      <p:pic>
        <p:nvPicPr>
          <p:cNvPr id="2" name="Imagen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200" y="1"/>
            <a:ext cx="5257800" cy="5442358"/>
          </a:xfrm>
          <a:prstGeom prst="rect">
            <a:avLst/>
          </a:prstGeom>
          <a:effectLst>
            <a:glow rad="101600">
              <a:schemeClr val="bg1">
                <a:alpha val="75000"/>
              </a:schemeClr>
            </a:glow>
          </a:effectLst>
        </p:spPr>
      </p:pic>
      <p:sp>
        <p:nvSpPr>
          <p:cNvPr id="10" name="CuadroTexto 9"/>
          <p:cNvSpPr txBox="1"/>
          <p:nvPr/>
        </p:nvSpPr>
        <p:spPr>
          <a:xfrm>
            <a:off x="8873560" y="512733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12" name="Rectángulo 11"/>
          <p:cNvSpPr/>
          <p:nvPr/>
        </p:nvSpPr>
        <p:spPr>
          <a:xfrm>
            <a:off x="7162800" y="0"/>
            <a:ext cx="1752600" cy="55626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>
          <a:xfrm rot="16200000">
            <a:off x="5295900" y="2400300"/>
            <a:ext cx="5562600" cy="762000"/>
          </a:xfrm>
          <a:solidFill>
            <a:srgbClr val="22A0EB"/>
          </a:solidFill>
        </p:spPr>
        <p:txBody>
          <a:bodyPr>
            <a:normAutofit/>
          </a:bodyPr>
          <a:lstStyle/>
          <a:p>
            <a:pPr algn="ctr"/>
            <a:r>
              <a:rPr lang="es-ES" sz="4000" dirty="0" smtClean="0"/>
              <a:t> 2014-15</a:t>
            </a:r>
            <a:endParaRPr lang="es-ES" sz="4000" dirty="0"/>
          </a:p>
        </p:txBody>
      </p:sp>
    </p:spTree>
  </p:cSld>
  <p:clrMapOvr>
    <a:masterClrMapping/>
  </p:clrMapOvr>
  <p:transition xmlns:p14="http://schemas.microsoft.com/office/powerpoint/2010/main" advTm="15724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solidFill>
            <a:srgbClr val="C01511"/>
          </a:solidFill>
        </p:spPr>
        <p:txBody>
          <a:bodyPr/>
          <a:lstStyle/>
          <a:p>
            <a:r>
              <a:rPr lang="es-ES" dirty="0" smtClean="0"/>
              <a:t>           MYP</a:t>
            </a:r>
            <a:endParaRPr lang="es-ES" dirty="0"/>
          </a:p>
        </p:txBody>
      </p:sp>
      <p:sp>
        <p:nvSpPr>
          <p:cNvPr id="10" name="CuadroTexto 9"/>
          <p:cNvSpPr txBox="1"/>
          <p:nvPr/>
        </p:nvSpPr>
        <p:spPr>
          <a:xfrm>
            <a:off x="8873560" y="512733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12" name="Rectángulo 11"/>
          <p:cNvSpPr/>
          <p:nvPr/>
        </p:nvSpPr>
        <p:spPr>
          <a:xfrm>
            <a:off x="7162800" y="0"/>
            <a:ext cx="1752600" cy="5562600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>
          <a:xfrm rot="16200000">
            <a:off x="5295900" y="2400300"/>
            <a:ext cx="5562600" cy="762000"/>
          </a:xfrm>
          <a:solidFill>
            <a:srgbClr val="22A0EB"/>
          </a:solidFill>
        </p:spPr>
        <p:txBody>
          <a:bodyPr>
            <a:normAutofit/>
          </a:bodyPr>
          <a:lstStyle/>
          <a:p>
            <a:pPr algn="l"/>
            <a:r>
              <a:rPr lang="es-ES" sz="4000" dirty="0"/>
              <a:t> </a:t>
            </a:r>
            <a:r>
              <a:rPr lang="es-ES" sz="4000" dirty="0" smtClean="0"/>
              <a:t>    2014-15</a:t>
            </a:r>
            <a:endParaRPr lang="es-ES" sz="4000" dirty="0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sz="quarter" idx="11"/>
          </p:nvPr>
        </p:nvSpPr>
        <p:spPr>
          <a:xfrm>
            <a:off x="228600" y="228600"/>
            <a:ext cx="6858000" cy="5239512"/>
          </a:xfrm>
        </p:spPr>
      </p:sp>
      <p:sp>
        <p:nvSpPr>
          <p:cNvPr id="4" name="Rectángulo 3"/>
          <p:cNvSpPr/>
          <p:nvPr/>
        </p:nvSpPr>
        <p:spPr>
          <a:xfrm rot="975865">
            <a:off x="845387" y="521742"/>
            <a:ext cx="6667917" cy="5357316"/>
          </a:xfrm>
          <a:prstGeom prst="rect">
            <a:avLst/>
          </a:prstGeom>
          <a:solidFill>
            <a:srgbClr val="0F0C37"/>
          </a:solidFill>
          <a:effectLst>
            <a:outerShdw blurRad="40000" dist="23000" dir="5400000" rotWithShape="0">
              <a:schemeClr val="bg1">
                <a:alpha val="35000"/>
              </a:schemeClr>
            </a:outerShdw>
            <a:softEdge rad="889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CuadroTexto 5"/>
          <p:cNvSpPr txBox="1"/>
          <p:nvPr/>
        </p:nvSpPr>
        <p:spPr>
          <a:xfrm>
            <a:off x="1066800" y="1219200"/>
            <a:ext cx="60198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800" dirty="0" smtClean="0">
                <a:solidFill>
                  <a:schemeClr val="bg1"/>
                </a:solidFill>
              </a:rPr>
              <a:t>CALIFIQUEMOS</a:t>
            </a:r>
          </a:p>
          <a:p>
            <a:pPr algn="ctr"/>
            <a:r>
              <a:rPr lang="es-ES" sz="4800" dirty="0" smtClean="0">
                <a:solidFill>
                  <a:schemeClr val="bg1"/>
                </a:solidFill>
              </a:rPr>
              <a:t>EN GRUPO EL EJEMPLO, UNO, DOS O LOS 4 CRITERIOS: </a:t>
            </a:r>
          </a:p>
          <a:p>
            <a:pPr algn="ctr"/>
            <a:r>
              <a:rPr lang="es-ES" sz="4800" dirty="0" smtClean="0">
                <a:solidFill>
                  <a:schemeClr val="bg1"/>
                </a:solidFill>
              </a:rPr>
              <a:t>LA CRÒNICA </a:t>
            </a:r>
            <a:endParaRPr lang="es-E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297322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rgbClr val="C015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4114800" y="5486400"/>
            <a:ext cx="2286000" cy="523220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 ÉXITO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3825424"/>
              </p:ext>
            </p:extLst>
          </p:nvPr>
        </p:nvGraphicFramePr>
        <p:xfrm>
          <a:off x="609600" y="457200"/>
          <a:ext cx="6934200" cy="209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4" name="Documento" r:id="rId4" imgW="6934200" imgH="2095500" progId="Word.Document.12">
                  <p:embed/>
                </p:oleObj>
              </mc:Choice>
              <mc:Fallback>
                <p:oleObj name="Documento" r:id="rId4" imgW="6934200" imgH="2095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9600" y="457200"/>
                        <a:ext cx="6934200" cy="2095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o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3667441"/>
              </p:ext>
            </p:extLst>
          </p:nvPr>
        </p:nvGraphicFramePr>
        <p:xfrm>
          <a:off x="609600" y="2819400"/>
          <a:ext cx="6934200" cy="2235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15" name="Documento" r:id="rId6" imgW="6934200" imgH="2235200" progId="Word.Document.12">
                  <p:embed/>
                </p:oleObj>
              </mc:Choice>
              <mc:Fallback>
                <p:oleObj name="Documento" r:id="rId6" imgW="6934200" imgH="22352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09600" y="2819400"/>
                        <a:ext cx="6934200" cy="2235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agen 11" descr="aim-150x148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89290">
            <a:off x="6469054" y="4371281"/>
            <a:ext cx="2133600" cy="2105152"/>
          </a:xfrm>
          <a:prstGeom prst="rect">
            <a:avLst/>
          </a:prstGeom>
        </p:spPr>
      </p:pic>
      <p:sp>
        <p:nvSpPr>
          <p:cNvPr id="13" name="Flecha arriba 12"/>
          <p:cNvSpPr/>
          <p:nvPr/>
        </p:nvSpPr>
        <p:spPr>
          <a:xfrm rot="4435597">
            <a:off x="6592662" y="5112842"/>
            <a:ext cx="457200" cy="1219200"/>
          </a:xfrm>
          <a:prstGeom prst="upArrow">
            <a:avLst/>
          </a:prstGeom>
          <a:solidFill>
            <a:srgbClr val="C01511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CuadroTexto 13"/>
          <p:cNvSpPr txBox="1"/>
          <p:nvPr/>
        </p:nvSpPr>
        <p:spPr>
          <a:xfrm rot="20557003">
            <a:off x="1576134" y="3708655"/>
            <a:ext cx="4806937" cy="523220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RETROALIMENTACIÓN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  <p:sp>
        <p:nvSpPr>
          <p:cNvPr id="16" name="CuadroTexto 15"/>
          <p:cNvSpPr txBox="1"/>
          <p:nvPr/>
        </p:nvSpPr>
        <p:spPr>
          <a:xfrm rot="20332577">
            <a:off x="2557201" y="1096869"/>
            <a:ext cx="2472789" cy="523220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REFLEXIÓN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414770502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rgbClr val="C015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12" name="Imagen 11" descr="aim-150x14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89290">
            <a:off x="6469054" y="4371281"/>
            <a:ext cx="2133600" cy="2105152"/>
          </a:xfrm>
          <a:prstGeom prst="rect">
            <a:avLst/>
          </a:prstGeom>
        </p:spPr>
      </p:pic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89802365"/>
              </p:ext>
            </p:extLst>
          </p:nvPr>
        </p:nvGraphicFramePr>
        <p:xfrm>
          <a:off x="685800" y="609600"/>
          <a:ext cx="5461197" cy="59340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21" name="Documento" r:id="rId5" imgW="7175500" imgH="7797800" progId="Word.Document.12">
                  <p:embed/>
                </p:oleObj>
              </mc:Choice>
              <mc:Fallback>
                <p:oleObj name="Documento" r:id="rId5" imgW="7175500" imgH="77978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5800" y="609600"/>
                        <a:ext cx="5461197" cy="59340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97" name="Picture 1" descr="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28600"/>
            <a:ext cx="1200150" cy="2616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lecha arriba 12"/>
          <p:cNvSpPr/>
          <p:nvPr/>
        </p:nvSpPr>
        <p:spPr>
          <a:xfrm rot="2951397">
            <a:off x="6751436" y="5336645"/>
            <a:ext cx="457200" cy="1232468"/>
          </a:xfrm>
          <a:prstGeom prst="upArrow">
            <a:avLst/>
          </a:prstGeom>
          <a:solidFill>
            <a:srgbClr val="C01511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4724400" y="6172200"/>
            <a:ext cx="2286000" cy="523220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 ÉXITO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6172200" y="3200400"/>
            <a:ext cx="2590800" cy="954107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 Juicio profesional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609600" y="0"/>
            <a:ext cx="5562600" cy="523220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 </a:t>
            </a:r>
            <a:r>
              <a:rPr lang="es-ES" sz="2800" dirty="0" err="1" smtClean="0">
                <a:solidFill>
                  <a:schemeClr val="bg1"/>
                </a:solidFill>
                <a:latin typeface="Chalkduster"/>
              </a:rPr>
              <a:t>Academic</a:t>
            </a:r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</a:t>
            </a:r>
            <a:r>
              <a:rPr lang="es-ES" sz="2800" dirty="0" err="1" smtClean="0">
                <a:solidFill>
                  <a:schemeClr val="bg1"/>
                </a:solidFill>
                <a:latin typeface="Chalkduster"/>
              </a:rPr>
              <a:t>profile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34812309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rgbClr val="C015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>
          <a:xfrm>
            <a:off x="1143000" y="2895600"/>
            <a:ext cx="7467600" cy="2057400"/>
          </a:xfrm>
        </p:spPr>
        <p:txBody>
          <a:bodyPr>
            <a:normAutofit/>
          </a:bodyPr>
          <a:lstStyle/>
          <a:p>
            <a:pPr algn="l"/>
            <a:r>
              <a:rPr lang="es-ES" sz="2800" dirty="0" smtClean="0"/>
              <a:t>EJEMPLO:  PERÍODO 1 </a:t>
            </a:r>
          </a:p>
          <a:p>
            <a:pPr algn="l"/>
            <a:r>
              <a:rPr lang="es-ES" sz="2800" dirty="0" smtClean="0"/>
              <a:t>“TEACHER SUMMATIVE ASSESSMENT”</a:t>
            </a:r>
          </a:p>
          <a:p>
            <a:pPr algn="l"/>
            <a:r>
              <a:rPr lang="es-ES" sz="2800" dirty="0" smtClean="0"/>
              <a:t>    CRITERIOS   A= 7  B= 7  C= </a:t>
            </a:r>
            <a:r>
              <a:rPr lang="es-ES" sz="2800" dirty="0"/>
              <a:t>6</a:t>
            </a:r>
            <a:r>
              <a:rPr lang="es-ES" sz="2800" dirty="0" smtClean="0"/>
              <a:t>  D=6</a:t>
            </a:r>
          </a:p>
          <a:p>
            <a:pPr algn="l"/>
            <a:r>
              <a:rPr lang="es-ES" sz="2800" dirty="0" smtClean="0"/>
              <a:t>             TOTAL  =   26/32</a:t>
            </a:r>
            <a:endParaRPr lang="es-ES" sz="2800" dirty="0"/>
          </a:p>
        </p:txBody>
      </p:sp>
      <p:pic>
        <p:nvPicPr>
          <p:cNvPr id="12" name="Imagen 11" descr="aim-150x14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89290">
            <a:off x="6469054" y="4371281"/>
            <a:ext cx="2133600" cy="2105152"/>
          </a:xfrm>
          <a:prstGeom prst="rect">
            <a:avLst/>
          </a:prstGeom>
        </p:spPr>
      </p:pic>
      <p:pic>
        <p:nvPicPr>
          <p:cNvPr id="4097" name="Picture 1" descr="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28600"/>
            <a:ext cx="1200150" cy="2616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lecha arriba 12"/>
          <p:cNvSpPr/>
          <p:nvPr/>
        </p:nvSpPr>
        <p:spPr>
          <a:xfrm rot="2951397">
            <a:off x="6751436" y="5336645"/>
            <a:ext cx="457200" cy="1232468"/>
          </a:xfrm>
          <a:prstGeom prst="upArrow">
            <a:avLst/>
          </a:prstGeom>
          <a:solidFill>
            <a:srgbClr val="C01511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4724400" y="6172200"/>
            <a:ext cx="2286000" cy="523220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 ÉXITO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  <p:pic>
        <p:nvPicPr>
          <p:cNvPr id="5121" name="Picture 1" descr="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850" y="419100"/>
            <a:ext cx="457200" cy="99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CuadroTexto 10"/>
          <p:cNvSpPr txBox="1"/>
          <p:nvPr/>
        </p:nvSpPr>
        <p:spPr>
          <a:xfrm>
            <a:off x="990600" y="1676400"/>
            <a:ext cx="5105400" cy="954107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 ¿CUÁL ES LA NOTA EN MI REPORTE?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985680951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rgbClr val="C015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2" name="Imagen 11" descr="aim-150x14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89290">
            <a:off x="6469054" y="4371281"/>
            <a:ext cx="2133600" cy="2105152"/>
          </a:xfrm>
          <a:prstGeom prst="rect">
            <a:avLst/>
          </a:prstGeom>
        </p:spPr>
      </p:pic>
      <p:pic>
        <p:nvPicPr>
          <p:cNvPr id="4097" name="Picture 1" descr="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228600"/>
            <a:ext cx="1200150" cy="2616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Flecha arriba 12"/>
          <p:cNvSpPr/>
          <p:nvPr/>
        </p:nvSpPr>
        <p:spPr>
          <a:xfrm rot="2951397">
            <a:off x="6751436" y="5336645"/>
            <a:ext cx="457200" cy="1232468"/>
          </a:xfrm>
          <a:prstGeom prst="upArrow">
            <a:avLst/>
          </a:prstGeom>
          <a:solidFill>
            <a:srgbClr val="C01511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1143000" y="838200"/>
            <a:ext cx="5105400" cy="954107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 ¿CUÁL ES LA NOTA EN MI REPORTE?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  <p:graphicFrame>
        <p:nvGraphicFramePr>
          <p:cNvPr id="2" name="Obje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3194676"/>
              </p:ext>
            </p:extLst>
          </p:nvPr>
        </p:nvGraphicFramePr>
        <p:xfrm>
          <a:off x="2286000" y="2209800"/>
          <a:ext cx="3484563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name="Documento" r:id="rId6" imgW="7188200" imgH="8382000" progId="Word.Document.12">
                  <p:embed/>
                </p:oleObj>
              </mc:Choice>
              <mc:Fallback>
                <p:oleObj name="Documento" r:id="rId6" imgW="7188200" imgH="83820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286000" y="2209800"/>
                        <a:ext cx="3484563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uadroTexto 14"/>
          <p:cNvSpPr txBox="1"/>
          <p:nvPr/>
        </p:nvSpPr>
        <p:spPr>
          <a:xfrm>
            <a:off x="4724400" y="6172200"/>
            <a:ext cx="2286000" cy="523220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 ÉXITO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228600" y="5715000"/>
            <a:ext cx="2209800" cy="523220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Superior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762000" y="4876800"/>
            <a:ext cx="1676400" cy="815608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s-ES" sz="1100" dirty="0" smtClean="0">
                <a:solidFill>
                  <a:schemeClr val="bg1"/>
                </a:solidFill>
                <a:latin typeface="Chalkduster"/>
              </a:rPr>
              <a:t> </a:t>
            </a:r>
            <a:endParaRPr lang="es-ES" sz="800" dirty="0" smtClean="0">
              <a:solidFill>
                <a:schemeClr val="bg1"/>
              </a:solidFill>
              <a:latin typeface="Chalkduster"/>
            </a:endParaRPr>
          </a:p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Alto</a:t>
            </a:r>
          </a:p>
          <a:p>
            <a:endParaRPr lang="es-ES" sz="800" dirty="0">
              <a:solidFill>
                <a:schemeClr val="bg1"/>
              </a:solidFill>
              <a:latin typeface="Chalkduster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457200" y="4267200"/>
            <a:ext cx="1981200" cy="523220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 Básico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81000" y="3048000"/>
            <a:ext cx="2057400" cy="954107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>
            <a:lvl1pPr>
              <a:defRPr sz="2800">
                <a:solidFill>
                  <a:schemeClr val="bg1"/>
                </a:solidFill>
                <a:latin typeface="Chalkduster"/>
              </a:defRPr>
            </a:lvl1pPr>
            <a:extLst/>
          </a:lstStyle>
          <a:p>
            <a:r>
              <a:rPr lang="es-ES" dirty="0"/>
              <a:t>  </a:t>
            </a:r>
            <a:r>
              <a:rPr lang="es-ES" dirty="0" smtClean="0"/>
              <a:t> Bajo</a:t>
            </a:r>
          </a:p>
          <a:p>
            <a:endParaRPr lang="es-ES" dirty="0"/>
          </a:p>
        </p:txBody>
      </p:sp>
      <p:sp>
        <p:nvSpPr>
          <p:cNvPr id="19" name="CuadroTexto 18"/>
          <p:cNvSpPr txBox="1"/>
          <p:nvPr/>
        </p:nvSpPr>
        <p:spPr>
          <a:xfrm>
            <a:off x="381000" y="2286000"/>
            <a:ext cx="1676400" cy="523220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M.E.N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276600" y="2057400"/>
            <a:ext cx="1676400" cy="523220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MYP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2286000" y="6400800"/>
            <a:ext cx="1600200" cy="404213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60000"/>
              </a:lnSpc>
            </a:pPr>
            <a:r>
              <a:rPr lang="es-ES" sz="1600" dirty="0" smtClean="0">
                <a:solidFill>
                  <a:schemeClr val="bg1"/>
                </a:solidFill>
                <a:latin typeface="Chalkduster"/>
              </a:rPr>
              <a:t>TOTAL DE A,B,C,D</a:t>
            </a:r>
            <a:endParaRPr lang="es-ES" sz="1600" dirty="0">
              <a:solidFill>
                <a:schemeClr val="bg1"/>
              </a:solidFill>
              <a:latin typeface="Chalkduster"/>
            </a:endParaRPr>
          </a:p>
        </p:txBody>
      </p:sp>
      <p:sp>
        <p:nvSpPr>
          <p:cNvPr id="6" name="Flecha arriba 5"/>
          <p:cNvSpPr/>
          <p:nvPr/>
        </p:nvSpPr>
        <p:spPr>
          <a:xfrm>
            <a:off x="2971800" y="5943600"/>
            <a:ext cx="228600" cy="4572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3535749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>
          <a:xfrm>
            <a:off x="533400" y="5943600"/>
            <a:ext cx="7467600" cy="762000"/>
          </a:xfrm>
        </p:spPr>
        <p:txBody>
          <a:bodyPr>
            <a:normAutofit fontScale="92500"/>
          </a:bodyPr>
          <a:lstStyle/>
          <a:p>
            <a:pPr algn="ctr"/>
            <a:r>
              <a:rPr lang="es-ES" sz="4000" dirty="0" smtClean="0">
                <a:solidFill>
                  <a:srgbClr val="000000"/>
                </a:solidFill>
              </a:rPr>
              <a:t>ASSESMENT GRAFFITI EVALUACIÓN</a:t>
            </a:r>
            <a:endParaRPr lang="es-ES" sz="4000" dirty="0">
              <a:solidFill>
                <a:srgbClr val="0000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rgbClr val="C015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2"/>
          <p:cNvSpPr txBox="1">
            <a:spLocks/>
          </p:cNvSpPr>
          <p:nvPr/>
        </p:nvSpPr>
        <p:spPr>
          <a:xfrm>
            <a:off x="2667000" y="4876800"/>
            <a:ext cx="6172200" cy="762000"/>
          </a:xfrm>
          <a:prstGeom prst="rect">
            <a:avLst/>
          </a:prstGeom>
        </p:spPr>
        <p:txBody>
          <a:bodyPr vert="horz" rtlCol="0" anchor="t" anchorCtr="0">
            <a:norm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es-ES" sz="2400" i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 typeface="Arial"/>
              <a:buChar char="–"/>
              <a:defRPr kumimoji="0" lang="es-ES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lang="es-ES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 typeface="Arial"/>
              <a:buChar char="–"/>
              <a:defRPr kumimoji="0" lang="es-ES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 typeface="Arial"/>
              <a:buChar char="»"/>
              <a:defRPr kumimoji="0" lang="es-ES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s-ES" sz="4000" dirty="0" smtClean="0">
                <a:solidFill>
                  <a:srgbClr val="FF0000"/>
                </a:solidFill>
              </a:rPr>
              <a:t>WHERE ARE YOU?</a:t>
            </a:r>
            <a:endParaRPr lang="es-ES" sz="4000" dirty="0">
              <a:solidFill>
                <a:srgbClr val="FF0000"/>
              </a:solidFill>
            </a:endParaRPr>
          </a:p>
        </p:txBody>
      </p:sp>
      <p:pic>
        <p:nvPicPr>
          <p:cNvPr id="5" name="Marcador de posición de imagen 4" descr="img_graffiti1.jpg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6" r="5656"/>
          <a:stretch>
            <a:fillRect/>
          </a:stretch>
        </p:blipFill>
        <p:spPr>
          <a:xfrm>
            <a:off x="533399" y="218390"/>
            <a:ext cx="7633613" cy="5725210"/>
          </a:xfrm>
        </p:spPr>
      </p:pic>
      <p:sp>
        <p:nvSpPr>
          <p:cNvPr id="6" name="CuadroTexto 5"/>
          <p:cNvSpPr txBox="1"/>
          <p:nvPr/>
        </p:nvSpPr>
        <p:spPr>
          <a:xfrm>
            <a:off x="1066800" y="2133600"/>
            <a:ext cx="66294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800" dirty="0" smtClean="0"/>
              <a:t>¿QUÉ CONOZCO </a:t>
            </a:r>
            <a:r>
              <a:rPr lang="es-ES" sz="4800" b="1" u="sng" dirty="0" smtClean="0"/>
              <a:t>AHORA</a:t>
            </a:r>
            <a:r>
              <a:rPr lang="es-ES" sz="4800" dirty="0" smtClean="0"/>
              <a:t> DE CÓMO SE EVALÚA EN EL MYP O EN EL PYP?</a:t>
            </a:r>
            <a:endParaRPr lang="es-ES" sz="4800" dirty="0"/>
          </a:p>
        </p:txBody>
      </p:sp>
    </p:spTree>
    <p:extLst>
      <p:ext uri="{BB962C8B-B14F-4D97-AF65-F5344CB8AC3E}">
        <p14:creationId xmlns:p14="http://schemas.microsoft.com/office/powerpoint/2010/main" val="35558205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>
          <a:xfrm>
            <a:off x="533400" y="5943600"/>
            <a:ext cx="7467600" cy="76200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s-ES" sz="4000" dirty="0" smtClean="0">
                <a:solidFill>
                  <a:srgbClr val="000000"/>
                </a:solidFill>
              </a:rPr>
              <a:t>PRE-ASSESMENT GRAFFITI EVALUACIÓN</a:t>
            </a:r>
            <a:endParaRPr lang="es-ES" sz="4000" dirty="0">
              <a:solidFill>
                <a:srgbClr val="000000"/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rgbClr val="C015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Marcador de texto 2"/>
          <p:cNvSpPr txBox="1">
            <a:spLocks/>
          </p:cNvSpPr>
          <p:nvPr/>
        </p:nvSpPr>
        <p:spPr>
          <a:xfrm>
            <a:off x="2667000" y="4876800"/>
            <a:ext cx="6172200" cy="762000"/>
          </a:xfrm>
          <a:prstGeom prst="rect">
            <a:avLst/>
          </a:prstGeom>
        </p:spPr>
        <p:txBody>
          <a:bodyPr vert="horz" rtlCol="0" anchor="t" anchorCtr="0">
            <a:normAutofit/>
          </a:bodyPr>
          <a:lstStyle>
            <a:lvl1pPr marL="0" marR="0" indent="0" algn="r" rtl="0" eaLnBrk="1" latinLnBrk="0" hangingPunct="1">
              <a:spcBef>
                <a:spcPct val="20000"/>
              </a:spcBef>
              <a:buFontTx/>
              <a:buNone/>
              <a:defRPr kumimoji="0" lang="es-ES" sz="2400" i="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Font typeface="Arial"/>
              <a:buChar char="–"/>
              <a:defRPr kumimoji="0" lang="es-ES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lang="es-ES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Font typeface="Arial"/>
              <a:buChar char="–"/>
              <a:defRPr kumimoji="0" lang="es-ES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Font typeface="Arial"/>
              <a:buChar char="»"/>
              <a:defRPr kumimoji="0" lang="es-ES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Font typeface="Arial"/>
              <a:buChar char="•"/>
              <a:defRPr kumimoji="0" lang="es-ES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ctr"/>
            <a:r>
              <a:rPr lang="es-ES" sz="4000" dirty="0" smtClean="0">
                <a:solidFill>
                  <a:srgbClr val="FF0000"/>
                </a:solidFill>
              </a:rPr>
              <a:t>WHERE ARE YOU?</a:t>
            </a:r>
            <a:endParaRPr lang="es-ES" sz="4000" dirty="0">
              <a:solidFill>
                <a:srgbClr val="FF0000"/>
              </a:solidFill>
            </a:endParaRPr>
          </a:p>
        </p:txBody>
      </p:sp>
      <p:pic>
        <p:nvPicPr>
          <p:cNvPr id="5" name="Marcador de posición de imagen 4" descr="img_graffiti1.jpg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6" r="5656"/>
          <a:stretch>
            <a:fillRect/>
          </a:stretch>
        </p:blipFill>
        <p:spPr>
          <a:xfrm>
            <a:off x="533399" y="218390"/>
            <a:ext cx="7633613" cy="5725210"/>
          </a:xfrm>
        </p:spPr>
      </p:pic>
      <p:sp>
        <p:nvSpPr>
          <p:cNvPr id="6" name="CuadroTexto 5"/>
          <p:cNvSpPr txBox="1"/>
          <p:nvPr/>
        </p:nvSpPr>
        <p:spPr>
          <a:xfrm>
            <a:off x="1066800" y="2133600"/>
            <a:ext cx="6629400" cy="230832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4800" dirty="0" smtClean="0"/>
              <a:t>¿QUÉ CONOZCO DE CÓMO SE EVALÚA EN EL MYP?</a:t>
            </a:r>
            <a:endParaRPr lang="es-ES" sz="4800" dirty="0"/>
          </a:p>
        </p:txBody>
      </p:sp>
    </p:spTree>
    <p:extLst>
      <p:ext uri="{BB962C8B-B14F-4D97-AF65-F5344CB8AC3E}">
        <p14:creationId xmlns:p14="http://schemas.microsoft.com/office/powerpoint/2010/main" val="245336904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rgbClr val="C015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3662398" y="3244334"/>
            <a:ext cx="1819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/>
              <a:t>Aims</a:t>
            </a:r>
            <a:r>
              <a:rPr lang="es-ES" dirty="0"/>
              <a:t> / </a:t>
            </a:r>
            <a:r>
              <a:rPr lang="es-ES" dirty="0" err="1"/>
              <a:t>Objectives</a:t>
            </a:r>
            <a:endParaRPr lang="es-ES" dirty="0"/>
          </a:p>
        </p:txBody>
      </p:sp>
      <p:pic>
        <p:nvPicPr>
          <p:cNvPr id="6" name="Imagen 5" descr="aims and objectiv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76400"/>
            <a:ext cx="8807235" cy="2989224"/>
          </a:xfrm>
          <a:prstGeom prst="rect">
            <a:avLst/>
          </a:prstGeom>
          <a:effectLst>
            <a:glow rad="203200">
              <a:srgbClr val="C01511">
                <a:alpha val="75000"/>
              </a:srgbClr>
            </a:glow>
          </a:effectLst>
        </p:spPr>
      </p:pic>
      <p:sp>
        <p:nvSpPr>
          <p:cNvPr id="10" name="CuadroTexto 9"/>
          <p:cNvSpPr txBox="1"/>
          <p:nvPr/>
        </p:nvSpPr>
        <p:spPr>
          <a:xfrm>
            <a:off x="3581400" y="8382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43006E"/>
                </a:solidFill>
                <a:latin typeface="Chalkduster"/>
                <a:cs typeface="Chalkduster"/>
              </a:rPr>
              <a:t>OBJETIVOS ESPECÍFICOS</a:t>
            </a:r>
            <a:endParaRPr lang="es-ES" b="1" dirty="0">
              <a:solidFill>
                <a:srgbClr val="43006E"/>
              </a:solidFill>
              <a:latin typeface="Chalkduster"/>
              <a:cs typeface="Chalkduster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6781800" y="7620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rgbClr val="C01511"/>
                </a:solidFill>
                <a:latin typeface="Chalkduster"/>
                <a:cs typeface="Chalkduster"/>
              </a:rPr>
              <a:t>OBJETIVOS GENERALES</a:t>
            </a:r>
            <a:endParaRPr lang="es-ES" b="1" dirty="0">
              <a:solidFill>
                <a:srgbClr val="C01511"/>
              </a:solidFill>
              <a:latin typeface="Chalkduster"/>
              <a:cs typeface="Chalkduster"/>
            </a:endParaRPr>
          </a:p>
        </p:txBody>
      </p:sp>
      <p:pic>
        <p:nvPicPr>
          <p:cNvPr id="12" name="Imagen 11" descr="aim-150x14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89290">
            <a:off x="6469054" y="4371281"/>
            <a:ext cx="2133600" cy="2105152"/>
          </a:xfrm>
          <a:prstGeom prst="rect">
            <a:avLst/>
          </a:prstGeom>
        </p:spPr>
      </p:pic>
      <p:sp>
        <p:nvSpPr>
          <p:cNvPr id="13" name="Flecha arriba 12"/>
          <p:cNvSpPr/>
          <p:nvPr/>
        </p:nvSpPr>
        <p:spPr>
          <a:xfrm rot="4435597">
            <a:off x="6592662" y="5112842"/>
            <a:ext cx="457200" cy="1219200"/>
          </a:xfrm>
          <a:prstGeom prst="upArrow">
            <a:avLst/>
          </a:prstGeom>
          <a:solidFill>
            <a:srgbClr val="C01511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4114800" y="5486400"/>
            <a:ext cx="2286000" cy="523220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 ÉXITO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271342480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rgbClr val="C015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1752600" y="2895600"/>
            <a:ext cx="7010400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5400" dirty="0" smtClean="0"/>
              <a:t>RÚBRICAS</a:t>
            </a:r>
          </a:p>
          <a:p>
            <a:pPr algn="ctr"/>
            <a:r>
              <a:rPr lang="es-ES" sz="5400" dirty="0" smtClean="0"/>
              <a:t> PAI (MYP)</a:t>
            </a:r>
          </a:p>
          <a:p>
            <a:pPr algn="ctr"/>
            <a:endParaRPr lang="es-ES" sz="5400" dirty="0"/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735834">
            <a:off x="-31186" y="784608"/>
            <a:ext cx="4358162" cy="2614897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 rot="19741999">
            <a:off x="952044" y="2337942"/>
            <a:ext cx="3575711" cy="84064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 smtClean="0">
                <a:latin typeface="Baskerville Old Face"/>
                <a:cs typeface="Baskerville Old Face"/>
              </a:rPr>
              <a:t>Español</a:t>
            </a:r>
          </a:p>
          <a:p>
            <a:pPr algn="ctr"/>
            <a:r>
              <a:rPr lang="es-ES" sz="2400" dirty="0" smtClean="0">
                <a:latin typeface="Baskerville Old Face"/>
                <a:cs typeface="Baskerville Old Face"/>
              </a:rPr>
              <a:t> Lengua y Literatura</a:t>
            </a:r>
            <a:endParaRPr lang="es-ES" sz="2400" dirty="0">
              <a:latin typeface="Baskerville Old Face"/>
              <a:cs typeface="Baskerville Old Face"/>
            </a:endParaRPr>
          </a:p>
        </p:txBody>
      </p:sp>
    </p:spTree>
    <p:extLst>
      <p:ext uri="{BB962C8B-B14F-4D97-AF65-F5344CB8AC3E}">
        <p14:creationId xmlns:p14="http://schemas.microsoft.com/office/powerpoint/2010/main" val="13912615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rgbClr val="C015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>
          <a:xfrm>
            <a:off x="685800" y="762000"/>
            <a:ext cx="7467600" cy="762000"/>
          </a:xfrm>
        </p:spPr>
        <p:txBody>
          <a:bodyPr>
            <a:noAutofit/>
          </a:bodyPr>
          <a:lstStyle/>
          <a:p>
            <a:pPr algn="ctr"/>
            <a:r>
              <a:rPr lang="es-ES" sz="3600" b="1" dirty="0" smtClean="0">
                <a:solidFill>
                  <a:srgbClr val="000000"/>
                </a:solidFill>
              </a:rPr>
              <a:t>CLARIFICACIONES ESPECÍFICAS DE TAREAS</a:t>
            </a:r>
            <a:endParaRPr lang="es-ES" sz="3600" b="1" dirty="0">
              <a:solidFill>
                <a:srgbClr val="000000"/>
              </a:solidFill>
            </a:endParaRPr>
          </a:p>
        </p:txBody>
      </p:sp>
      <p:sp>
        <p:nvSpPr>
          <p:cNvPr id="15" name="CuadroTexto 14"/>
          <p:cNvSpPr txBox="1"/>
          <p:nvPr/>
        </p:nvSpPr>
        <p:spPr>
          <a:xfrm>
            <a:off x="4114800" y="5486400"/>
            <a:ext cx="2286000" cy="523220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 ÉXITO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  <p:graphicFrame>
        <p:nvGraphicFramePr>
          <p:cNvPr id="7" name="Objeto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3870086"/>
              </p:ext>
            </p:extLst>
          </p:nvPr>
        </p:nvGraphicFramePr>
        <p:xfrm>
          <a:off x="76200" y="2209800"/>
          <a:ext cx="8949956" cy="281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Documento" r:id="rId4" imgW="6934200" imgH="2184400" progId="Word.Document.12">
                  <p:embed/>
                </p:oleObj>
              </mc:Choice>
              <mc:Fallback>
                <p:oleObj name="Documento" r:id="rId4" imgW="6934200" imgH="21844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6200" y="2209800"/>
                        <a:ext cx="8949956" cy="281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agen 11" descr="aim-150x148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89290">
            <a:off x="6469054" y="4371281"/>
            <a:ext cx="2133600" cy="2105152"/>
          </a:xfrm>
          <a:prstGeom prst="rect">
            <a:avLst/>
          </a:prstGeom>
        </p:spPr>
      </p:pic>
      <p:sp>
        <p:nvSpPr>
          <p:cNvPr id="13" name="Flecha arriba 12"/>
          <p:cNvSpPr/>
          <p:nvPr/>
        </p:nvSpPr>
        <p:spPr>
          <a:xfrm rot="4435597">
            <a:off x="6592662" y="5112842"/>
            <a:ext cx="457200" cy="1219200"/>
          </a:xfrm>
          <a:prstGeom prst="upArrow">
            <a:avLst/>
          </a:prstGeom>
          <a:solidFill>
            <a:srgbClr val="C01511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907263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455378" y="-11289"/>
            <a:ext cx="685800" cy="6858000"/>
          </a:xfrm>
          <a:prstGeom prst="rect">
            <a:avLst/>
          </a:prstGeom>
          <a:solidFill>
            <a:srgbClr val="C015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914400" y="1752600"/>
            <a:ext cx="7010400" cy="258532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5400" dirty="0" smtClean="0"/>
              <a:t>CRITERIOS DE EVALUACIÓN</a:t>
            </a:r>
          </a:p>
          <a:p>
            <a:pPr algn="ctr"/>
            <a:r>
              <a:rPr lang="es-ES" sz="5400" dirty="0" smtClean="0"/>
              <a:t>MAX 8</a:t>
            </a:r>
          </a:p>
        </p:txBody>
      </p:sp>
      <p:sp>
        <p:nvSpPr>
          <p:cNvPr id="2" name="Rectángulo 1"/>
          <p:cNvSpPr/>
          <p:nvPr/>
        </p:nvSpPr>
        <p:spPr>
          <a:xfrm rot="20000416">
            <a:off x="2885069" y="548013"/>
            <a:ext cx="2661493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ENGLISH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Rectángulo 5"/>
          <p:cNvSpPr/>
          <p:nvPr/>
        </p:nvSpPr>
        <p:spPr>
          <a:xfrm rot="1628506">
            <a:off x="5844600" y="905234"/>
            <a:ext cx="2855244" cy="923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ESPAÑOL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Rectángulo 6"/>
          <p:cNvSpPr/>
          <p:nvPr/>
        </p:nvSpPr>
        <p:spPr>
          <a:xfrm>
            <a:off x="381000" y="5715000"/>
            <a:ext cx="4556055" cy="92333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MATEMÁTICAS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57200" y="4114800"/>
            <a:ext cx="1075986" cy="92333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P.E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Rectángulo 8"/>
          <p:cNvSpPr/>
          <p:nvPr/>
        </p:nvSpPr>
        <p:spPr>
          <a:xfrm rot="20286119">
            <a:off x="102221" y="869789"/>
            <a:ext cx="2799790" cy="9233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FRANCÉS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Rectángulo 9"/>
          <p:cNvSpPr/>
          <p:nvPr/>
        </p:nvSpPr>
        <p:spPr>
          <a:xfrm rot="19871699">
            <a:off x="4474430" y="3566364"/>
            <a:ext cx="4499925" cy="1754327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INDIVIDUOS</a:t>
            </a:r>
          </a:p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Y SOCIEDADES</a:t>
            </a:r>
          </a:p>
        </p:txBody>
      </p:sp>
      <p:sp>
        <p:nvSpPr>
          <p:cNvPr id="13" name="Rectángulo 12"/>
          <p:cNvSpPr/>
          <p:nvPr/>
        </p:nvSpPr>
        <p:spPr>
          <a:xfrm rot="19168069">
            <a:off x="388642" y="2335027"/>
            <a:ext cx="2002133" cy="92333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ARTES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5897834" y="5791200"/>
            <a:ext cx="2827855" cy="92333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es-ES_tradnl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CIENCIA</a:t>
            </a:r>
            <a:r>
              <a:rPr lang="es-ES_tradnl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S</a:t>
            </a:r>
            <a:endParaRPr lang="es-ES_tradnl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0201033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455378" y="-11289"/>
            <a:ext cx="685800" cy="6858000"/>
          </a:xfrm>
          <a:prstGeom prst="rect">
            <a:avLst/>
          </a:prstGeom>
          <a:solidFill>
            <a:srgbClr val="C015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3" name="Objeto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9338821"/>
              </p:ext>
            </p:extLst>
          </p:nvPr>
        </p:nvGraphicFramePr>
        <p:xfrm>
          <a:off x="1066800" y="76200"/>
          <a:ext cx="6172200" cy="676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87" name="Documento" r:id="rId4" imgW="6845300" imgH="8039100" progId="Word.Document.12">
                  <p:embed/>
                </p:oleObj>
              </mc:Choice>
              <mc:Fallback>
                <p:oleObj name="Documento" r:id="rId4" imgW="6845300" imgH="80391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66800" y="76200"/>
                        <a:ext cx="6172200" cy="676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69126437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rgbClr val="C015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Rectángulo 1"/>
          <p:cNvSpPr/>
          <p:nvPr/>
        </p:nvSpPr>
        <p:spPr>
          <a:xfrm>
            <a:off x="3662398" y="3244334"/>
            <a:ext cx="181920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err="1"/>
              <a:t>Aims</a:t>
            </a:r>
            <a:r>
              <a:rPr lang="es-ES" dirty="0"/>
              <a:t> / </a:t>
            </a:r>
            <a:r>
              <a:rPr lang="es-ES" dirty="0" err="1"/>
              <a:t>Objectives</a:t>
            </a:r>
            <a:endParaRPr lang="es-ES" dirty="0"/>
          </a:p>
        </p:txBody>
      </p:sp>
      <p:pic>
        <p:nvPicPr>
          <p:cNvPr id="6" name="Imagen 5" descr="aims and objectives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676400"/>
            <a:ext cx="8807235" cy="2989224"/>
          </a:xfrm>
          <a:prstGeom prst="rect">
            <a:avLst/>
          </a:prstGeom>
          <a:solidFill>
            <a:schemeClr val="bg1"/>
          </a:solidFill>
          <a:effectLst>
            <a:glow rad="203200">
              <a:srgbClr val="C01511">
                <a:alpha val="75000"/>
              </a:srgbClr>
            </a:glow>
          </a:effectLst>
        </p:spPr>
      </p:pic>
      <p:pic>
        <p:nvPicPr>
          <p:cNvPr id="12" name="Imagen 11" descr="aim-150x14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89290">
            <a:off x="6469054" y="4371281"/>
            <a:ext cx="2133600" cy="2105152"/>
          </a:xfrm>
          <a:prstGeom prst="rect">
            <a:avLst/>
          </a:prstGeom>
        </p:spPr>
      </p:pic>
      <p:sp>
        <p:nvSpPr>
          <p:cNvPr id="13" name="Flecha arriba 12"/>
          <p:cNvSpPr/>
          <p:nvPr/>
        </p:nvSpPr>
        <p:spPr>
          <a:xfrm rot="4435597">
            <a:off x="6592662" y="5112842"/>
            <a:ext cx="457200" cy="1219200"/>
          </a:xfrm>
          <a:prstGeom prst="upArrow">
            <a:avLst/>
          </a:prstGeom>
          <a:solidFill>
            <a:srgbClr val="C01511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" name="CuadroTexto 14"/>
          <p:cNvSpPr txBox="1"/>
          <p:nvPr/>
        </p:nvSpPr>
        <p:spPr>
          <a:xfrm>
            <a:off x="4114800" y="5486400"/>
            <a:ext cx="2286000" cy="523220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 ÉXITO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  <p:sp>
        <p:nvSpPr>
          <p:cNvPr id="16" name="Marcador de texto 15"/>
          <p:cNvSpPr>
            <a:spLocks noGrp="1"/>
          </p:cNvSpPr>
          <p:nvPr>
            <p:ph type="body" sz="quarter" idx="11"/>
          </p:nvPr>
        </p:nvSpPr>
        <p:spPr>
          <a:xfrm>
            <a:off x="2514600" y="1676400"/>
            <a:ext cx="4343400" cy="2895600"/>
          </a:xfrm>
          <a:solidFill>
            <a:schemeClr val="bg1"/>
          </a:solidFill>
        </p:spPr>
        <p:txBody>
          <a:bodyPr>
            <a:normAutofit fontScale="92500"/>
          </a:bodyPr>
          <a:lstStyle/>
          <a:p>
            <a:r>
              <a:rPr lang="es-ES" dirty="0" smtClean="0">
                <a:latin typeface="Chalkduster"/>
                <a:cs typeface="Chalkduster"/>
              </a:rPr>
              <a:t>LOS GRUPOS DE ASIGNATURAS DEBEN ABORDAR </a:t>
            </a:r>
            <a:r>
              <a:rPr lang="es-ES" b="1" u="sng" dirty="0" smtClean="0">
                <a:latin typeface="Chalkduster"/>
                <a:cs typeface="Chalkduster"/>
              </a:rPr>
              <a:t>TODOS</a:t>
            </a:r>
            <a:r>
              <a:rPr lang="es-ES" u="sng" dirty="0" smtClean="0">
                <a:latin typeface="Chalkduster"/>
                <a:cs typeface="Chalkduster"/>
              </a:rPr>
              <a:t> </a:t>
            </a:r>
            <a:r>
              <a:rPr lang="es-ES" dirty="0" smtClean="0">
                <a:latin typeface="Chalkduster"/>
                <a:cs typeface="Chalkduster"/>
              </a:rPr>
              <a:t>LOS ASPECTOS </a:t>
            </a:r>
          </a:p>
          <a:p>
            <a:r>
              <a:rPr lang="es-ES" dirty="0" smtClean="0">
                <a:latin typeface="Chalkduster"/>
                <a:cs typeface="Chalkduster"/>
              </a:rPr>
              <a:t>DE </a:t>
            </a:r>
            <a:r>
              <a:rPr lang="es-ES" b="1" u="sng" dirty="0" smtClean="0">
                <a:latin typeface="Chalkduster"/>
                <a:cs typeface="Chalkduster"/>
              </a:rPr>
              <a:t>TODOS</a:t>
            </a:r>
            <a:r>
              <a:rPr lang="es-ES" dirty="0" smtClean="0">
                <a:latin typeface="Chalkduster"/>
                <a:cs typeface="Chalkduster"/>
              </a:rPr>
              <a:t> LOS OBJETIVOS ESPECÌFICOS AL MENOS 2 VECES EN CADA AÑO DEL (MYP)PAI</a:t>
            </a:r>
            <a:endParaRPr lang="es-ES" dirty="0">
              <a:latin typeface="Chalkduster"/>
              <a:cs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388202209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ángulo 3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rgbClr val="C0151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s-ES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26329075"/>
              </p:ext>
            </p:extLst>
          </p:nvPr>
        </p:nvGraphicFramePr>
        <p:xfrm>
          <a:off x="990600" y="540385"/>
          <a:ext cx="5638800" cy="6155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1" name="Documento" r:id="rId4" imgW="6921500" imgH="7556500" progId="Word.Document.12">
                  <p:embed/>
                </p:oleObj>
              </mc:Choice>
              <mc:Fallback>
                <p:oleObj name="Documento" r:id="rId4" imgW="6921500" imgH="75565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90600" y="540385"/>
                        <a:ext cx="5638800" cy="615579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2" name="Imagen 11" descr="aim-150x148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89290">
            <a:off x="6469054" y="4371281"/>
            <a:ext cx="2133600" cy="2105152"/>
          </a:xfrm>
          <a:prstGeom prst="rect">
            <a:avLst/>
          </a:prstGeom>
        </p:spPr>
      </p:pic>
      <p:sp>
        <p:nvSpPr>
          <p:cNvPr id="15" name="CuadroTexto 14"/>
          <p:cNvSpPr txBox="1"/>
          <p:nvPr/>
        </p:nvSpPr>
        <p:spPr>
          <a:xfrm>
            <a:off x="4114800" y="5486400"/>
            <a:ext cx="2286000" cy="523220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 ÉXITO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  <p:sp>
        <p:nvSpPr>
          <p:cNvPr id="13" name="Flecha arriba 12"/>
          <p:cNvSpPr/>
          <p:nvPr/>
        </p:nvSpPr>
        <p:spPr>
          <a:xfrm rot="4435597">
            <a:off x="6592662" y="5112842"/>
            <a:ext cx="457200" cy="1219200"/>
          </a:xfrm>
          <a:prstGeom prst="upArrow">
            <a:avLst/>
          </a:prstGeom>
          <a:solidFill>
            <a:srgbClr val="C01511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/>
          <p:cNvSpPr txBox="1"/>
          <p:nvPr/>
        </p:nvSpPr>
        <p:spPr>
          <a:xfrm>
            <a:off x="1447800" y="0"/>
            <a:ext cx="4343400" cy="523220"/>
          </a:xfrm>
          <a:prstGeom prst="rect">
            <a:avLst/>
          </a:prstGeom>
          <a:solidFill>
            <a:srgbClr val="C01511"/>
          </a:solidFill>
        </p:spPr>
        <p:txBody>
          <a:bodyPr wrap="square" rtlCol="0">
            <a:spAutoFit/>
          </a:bodyPr>
          <a:lstStyle/>
          <a:p>
            <a:r>
              <a:rPr lang="es-ES" sz="2800" dirty="0" smtClean="0">
                <a:solidFill>
                  <a:schemeClr val="bg1"/>
                </a:solidFill>
                <a:latin typeface="Chalkduster"/>
              </a:rPr>
              <a:t> rúbrica español</a:t>
            </a:r>
            <a:endParaRPr lang="es-ES" sz="2800" dirty="0">
              <a:solidFill>
                <a:schemeClr val="bg1"/>
              </a:solidFill>
              <a:latin typeface="Chalkduster"/>
            </a:endParaRPr>
          </a:p>
        </p:txBody>
      </p:sp>
    </p:spTree>
    <p:extLst>
      <p:ext uri="{BB962C8B-B14F-4D97-AF65-F5344CB8AC3E}">
        <p14:creationId xmlns:p14="http://schemas.microsoft.com/office/powerpoint/2010/main" val="1228887078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Álbum de fotografías modern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Álbum de fotografías moderno.potx</Template>
  <TotalTime>0</TotalTime>
  <Words>608</Words>
  <Application>Microsoft Macintosh PowerPoint</Application>
  <PresentationFormat>Presentación en pantalla (4:3)</PresentationFormat>
  <Paragraphs>109</Paragraphs>
  <Slides>15</Slides>
  <Notes>15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15</vt:i4>
      </vt:variant>
    </vt:vector>
  </HeadingPairs>
  <TitlesOfParts>
    <vt:vector size="17" baseType="lpstr">
      <vt:lpstr>Álbum de fotografías moderno</vt:lpstr>
      <vt:lpstr>Documento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revision>1</cp:revision>
  <dcterms:modified xsi:type="dcterms:W3CDTF">2014-10-01T14:23:55Z</dcterms:modified>
</cp:coreProperties>
</file>